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C17F-8390-4F7F-BBDD-FF4003F3AAD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800C-FBA1-40FC-B9A1-CADD1F47B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3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C17F-8390-4F7F-BBDD-FF4003F3AAD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5800C-FBA1-40FC-B9A1-CADD1F47B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Arial Narrow" pitchFamily="34" charset="0"/>
              </a:rPr>
              <a:t>СУОТ на основе управления рисками</a:t>
            </a:r>
            <a:endParaRPr lang="ru-RU" altLang="ru-RU" sz="32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6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Специальная оценка условий труда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2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Мероприятия в области охраны труда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chemeClr val="bg1"/>
                </a:solidFill>
                <a:latin typeface="+mn-lt"/>
              </a:rPr>
              <a:t>Безопасность и здоровье работников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79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1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1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4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6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2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0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7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4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31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6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87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7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09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6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0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3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1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8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3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6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3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42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</a:rPr>
              <a:t>Полезная информация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62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3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1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3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Регламентирующие документы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1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Регламентирующие документы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3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Регламентирующие документы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3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Специальная оценка условий труда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75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Экран (4:3)</PresentationFormat>
  <Paragraphs>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СУОТ на основе управления рисками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Регламентирующие документы</vt:lpstr>
      <vt:lpstr>Регламентирующие документы</vt:lpstr>
      <vt:lpstr>Регламентирующие документы</vt:lpstr>
      <vt:lpstr>Специальная оценка условий труда</vt:lpstr>
      <vt:lpstr>Специальная оценка условий труда</vt:lpstr>
      <vt:lpstr>Мероприятия в области охраны труда</vt:lpstr>
      <vt:lpstr>Безопасность и здоровье работников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Полезная информация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СУОТ на основе управления рисками</dc:title>
  <dc:creator>Мартыненко Н.С.</dc:creator>
  <cp:lastModifiedBy>Мартыненко Н.С.</cp:lastModifiedBy>
  <cp:revision>1</cp:revision>
  <dcterms:created xsi:type="dcterms:W3CDTF">2022-10-20T23:23:54Z</dcterms:created>
  <dcterms:modified xsi:type="dcterms:W3CDTF">2022-10-20T23:23:54Z</dcterms:modified>
</cp:coreProperties>
</file>