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2" r:id="rId2"/>
    <p:sldId id="299" r:id="rId3"/>
    <p:sldId id="301" r:id="rId4"/>
    <p:sldId id="303" r:id="rId5"/>
    <p:sldId id="306" r:id="rId6"/>
    <p:sldId id="307" r:id="rId7"/>
    <p:sldId id="310" r:id="rId8"/>
    <p:sldId id="305" r:id="rId9"/>
    <p:sldId id="273" r:id="rId10"/>
    <p:sldId id="287" r:id="rId11"/>
    <p:sldId id="258" r:id="rId12"/>
    <p:sldId id="265" r:id="rId13"/>
    <p:sldId id="266" r:id="rId14"/>
    <p:sldId id="269" r:id="rId15"/>
    <p:sldId id="260" r:id="rId16"/>
    <p:sldId id="274" r:id="rId17"/>
    <p:sldId id="282" r:id="rId18"/>
    <p:sldId id="259" r:id="rId19"/>
    <p:sldId id="261" r:id="rId20"/>
    <p:sldId id="280" r:id="rId21"/>
    <p:sldId id="271" r:id="rId22"/>
    <p:sldId id="285" r:id="rId23"/>
    <p:sldId id="268" r:id="rId24"/>
    <p:sldId id="296" r:id="rId25"/>
    <p:sldId id="257" r:id="rId26"/>
    <p:sldId id="270" r:id="rId27"/>
    <p:sldId id="276" r:id="rId28"/>
    <p:sldId id="279" r:id="rId29"/>
    <p:sldId id="281" r:id="rId30"/>
    <p:sldId id="278" r:id="rId31"/>
    <p:sldId id="283" r:id="rId32"/>
    <p:sldId id="284" r:id="rId33"/>
    <p:sldId id="292" r:id="rId34"/>
    <p:sldId id="295" r:id="rId35"/>
    <p:sldId id="294" r:id="rId36"/>
    <p:sldId id="297" r:id="rId37"/>
    <p:sldId id="288" r:id="rId38"/>
    <p:sldId id="267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12B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3" autoAdjust="0"/>
  </p:normalViewPr>
  <p:slideViewPr>
    <p:cSldViewPr>
      <p:cViewPr varScale="1">
        <p:scale>
          <a:sx n="77" d="100"/>
          <a:sy n="77" d="100"/>
        </p:scale>
        <p:origin x="-102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base.garant.ru/71454524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base.garant.ru/7145452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AE9DF-9713-46B3-AD38-75A06686C4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3C2F8-E305-488A-BE3B-6F84AA40A03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dirty="0" smtClean="0"/>
            <a:t>Правила охраны труда в строительстве</a:t>
          </a:r>
          <a:endParaRPr lang="ru-RU" sz="1800" dirty="0"/>
        </a:p>
      </dgm:t>
    </dgm:pt>
    <dgm:pt modelId="{E5075284-E1F5-4467-ABEF-9BC55EDEB60A}" type="parTrans" cxnId="{961A31B8-2637-40E2-97DB-D5DC969C28C4}">
      <dgm:prSet/>
      <dgm:spPr/>
      <dgm:t>
        <a:bodyPr/>
        <a:lstStyle/>
        <a:p>
          <a:endParaRPr lang="ru-RU"/>
        </a:p>
      </dgm:t>
    </dgm:pt>
    <dgm:pt modelId="{ED034681-8D32-4ACC-8C09-C70CA240F9C1}" type="sibTrans" cxnId="{961A31B8-2637-40E2-97DB-D5DC969C28C4}">
      <dgm:prSet/>
      <dgm:spPr/>
      <dgm:t>
        <a:bodyPr/>
        <a:lstStyle/>
        <a:p>
          <a:endParaRPr lang="ru-RU"/>
        </a:p>
      </dgm:t>
    </dgm:pt>
    <dgm:pt modelId="{1B032EB0-640F-4ED9-93BD-46565D40C5F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/>
            <a:t>требования</a:t>
          </a:r>
          <a:r>
            <a:rPr lang="ru-RU" sz="1800" dirty="0" smtClean="0"/>
            <a:t> к внутреннему нормативному регулированию строительной деятельности (наличие необходимых инструкций, регламентов и прочих документов) </a:t>
          </a:r>
          <a:endParaRPr lang="ru-RU" sz="1800" dirty="0"/>
        </a:p>
      </dgm:t>
    </dgm:pt>
    <dgm:pt modelId="{E9EDFE12-FC0C-4C3D-AF6B-EB2E9DBCD4C9}" type="parTrans" cxnId="{D10BC4B5-F7E8-40AE-8C21-DB5671245310}">
      <dgm:prSet/>
      <dgm:spPr/>
      <dgm:t>
        <a:bodyPr/>
        <a:lstStyle/>
        <a:p>
          <a:endParaRPr lang="ru-RU"/>
        </a:p>
      </dgm:t>
    </dgm:pt>
    <dgm:pt modelId="{90BC5DDB-FB6A-487C-B129-71042EAB3872}" type="sibTrans" cxnId="{D10BC4B5-F7E8-40AE-8C21-DB5671245310}">
      <dgm:prSet/>
      <dgm:spPr/>
      <dgm:t>
        <a:bodyPr/>
        <a:lstStyle/>
        <a:p>
          <a:endParaRPr lang="ru-RU"/>
        </a:p>
      </dgm:t>
    </dgm:pt>
    <dgm:pt modelId="{9F2B938C-AC06-47EA-B0B2-1ABFAC7ADDB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/>
            <a:t>требования </a:t>
          </a:r>
          <a:r>
            <a:rPr lang="ru-RU" sz="1800" dirty="0" smtClean="0"/>
            <a:t>к территории, на которой осуществляется строительство (стройплощадка) </a:t>
          </a:r>
          <a:endParaRPr lang="ru-RU" sz="1800" dirty="0"/>
        </a:p>
      </dgm:t>
    </dgm:pt>
    <dgm:pt modelId="{53C87B77-1DA6-45E6-821A-8E491DF04CB9}" type="parTrans" cxnId="{93151323-4967-4C44-9595-99C654E1CDB0}">
      <dgm:prSet/>
      <dgm:spPr/>
      <dgm:t>
        <a:bodyPr/>
        <a:lstStyle/>
        <a:p>
          <a:endParaRPr lang="ru-RU"/>
        </a:p>
      </dgm:t>
    </dgm:pt>
    <dgm:pt modelId="{BF2CF541-920C-4DB3-B2C5-F5DAD1F662B1}" type="sibTrans" cxnId="{93151323-4967-4C44-9595-99C654E1CDB0}">
      <dgm:prSet/>
      <dgm:spPr/>
      <dgm:t>
        <a:bodyPr/>
        <a:lstStyle/>
        <a:p>
          <a:endParaRPr lang="ru-RU"/>
        </a:p>
      </dgm:t>
    </dgm:pt>
    <dgm:pt modelId="{DD8CCEC6-0C30-4BBA-B9FC-11B60B0B6B6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/>
            <a:t>требования</a:t>
          </a:r>
          <a:r>
            <a:rPr lang="ru-RU" sz="1800" dirty="0" smtClean="0"/>
            <a:t>  к обеспечению безопасности работников, к самим работникам и пр.</a:t>
          </a:r>
          <a:endParaRPr lang="ru-RU" sz="1800" dirty="0"/>
        </a:p>
      </dgm:t>
    </dgm:pt>
    <dgm:pt modelId="{7441BFD0-BADB-42F4-BAA9-ED4E7A05D941}" type="parTrans" cxnId="{4A5DA5E2-8AD0-448A-81CD-1BAFCDC13CB4}">
      <dgm:prSet/>
      <dgm:spPr/>
      <dgm:t>
        <a:bodyPr/>
        <a:lstStyle/>
        <a:p>
          <a:endParaRPr lang="ru-RU"/>
        </a:p>
      </dgm:t>
    </dgm:pt>
    <dgm:pt modelId="{55EB0472-FD14-4A94-AF1A-83ED16C63DFA}" type="sibTrans" cxnId="{4A5DA5E2-8AD0-448A-81CD-1BAFCDC13CB4}">
      <dgm:prSet/>
      <dgm:spPr/>
      <dgm:t>
        <a:bodyPr/>
        <a:lstStyle/>
        <a:p>
          <a:endParaRPr lang="ru-RU"/>
        </a:p>
      </dgm:t>
    </dgm:pt>
    <dgm:pt modelId="{2A0D517D-2A81-475B-BC87-3666F55694E6}" type="pres">
      <dgm:prSet presAssocID="{659AE9DF-9713-46B3-AD38-75A06686C4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AB6026-7AC5-4B1E-A30D-77DCEA595662}" type="pres">
      <dgm:prSet presAssocID="{6CA3C2F8-E305-488A-BE3B-6F84AA40A03A}" presName="root1" presStyleCnt="0"/>
      <dgm:spPr/>
    </dgm:pt>
    <dgm:pt modelId="{F0036210-CDBF-4029-B618-4DA5545EC031}" type="pres">
      <dgm:prSet presAssocID="{6CA3C2F8-E305-488A-BE3B-6F84AA40A03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8BACAE-46A8-45B8-AB3D-5A1A86E34098}" type="pres">
      <dgm:prSet presAssocID="{6CA3C2F8-E305-488A-BE3B-6F84AA40A03A}" presName="level2hierChild" presStyleCnt="0"/>
      <dgm:spPr/>
    </dgm:pt>
    <dgm:pt modelId="{BA55D400-4012-4538-9CDA-20E20A8D731F}" type="pres">
      <dgm:prSet presAssocID="{E9EDFE12-FC0C-4C3D-AF6B-EB2E9DBCD4C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F9FF403-4302-4E25-A5A3-0894BD6DAB86}" type="pres">
      <dgm:prSet presAssocID="{E9EDFE12-FC0C-4C3D-AF6B-EB2E9DBCD4C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8B2194C-E81D-4848-B530-6C958374FBEB}" type="pres">
      <dgm:prSet presAssocID="{1B032EB0-640F-4ED9-93BD-46565D40C5F8}" presName="root2" presStyleCnt="0"/>
      <dgm:spPr/>
    </dgm:pt>
    <dgm:pt modelId="{3776B708-342E-4E8D-9CD4-567F55373F81}" type="pres">
      <dgm:prSet presAssocID="{1B032EB0-640F-4ED9-93BD-46565D40C5F8}" presName="LevelTwoTextNode" presStyleLbl="node2" presStyleIdx="0" presStyleCnt="3" custScaleX="215538" custScaleY="168483" custLinFactNeighborX="-824" custLinFactNeighborY="-71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713C84-97FB-4E23-9373-CFB8A1F84B1D}" type="pres">
      <dgm:prSet presAssocID="{1B032EB0-640F-4ED9-93BD-46565D40C5F8}" presName="level3hierChild" presStyleCnt="0"/>
      <dgm:spPr/>
    </dgm:pt>
    <dgm:pt modelId="{981E1EAF-B9AB-44E4-8DEA-F7A159E35B6F}" type="pres">
      <dgm:prSet presAssocID="{53C87B77-1DA6-45E6-821A-8E491DF04C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2EC4BB2-C04B-49E4-93E7-756676E8DEEE}" type="pres">
      <dgm:prSet presAssocID="{53C87B77-1DA6-45E6-821A-8E491DF04C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7ED12AB-9AEB-4C3E-9CA4-232D7B1A5CEA}" type="pres">
      <dgm:prSet presAssocID="{9F2B938C-AC06-47EA-B0B2-1ABFAC7ADDB9}" presName="root2" presStyleCnt="0"/>
      <dgm:spPr/>
    </dgm:pt>
    <dgm:pt modelId="{78CD7243-7930-44B0-A028-18866C659D9C}" type="pres">
      <dgm:prSet presAssocID="{9F2B938C-AC06-47EA-B0B2-1ABFAC7ADDB9}" presName="LevelTwoTextNode" presStyleLbl="node2" presStyleIdx="1" presStyleCnt="3" custScaleX="216881" custScaleY="158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753DB1-30E0-4A4C-A8E1-19826B5DBD6A}" type="pres">
      <dgm:prSet presAssocID="{9F2B938C-AC06-47EA-B0B2-1ABFAC7ADDB9}" presName="level3hierChild" presStyleCnt="0"/>
      <dgm:spPr/>
    </dgm:pt>
    <dgm:pt modelId="{9CD68B83-FE98-4873-8BC4-12AABBA4E795}" type="pres">
      <dgm:prSet presAssocID="{7441BFD0-BADB-42F4-BAA9-ED4E7A05D94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B427C84-91DE-4194-B0F1-58ED0701C248}" type="pres">
      <dgm:prSet presAssocID="{7441BFD0-BADB-42F4-BAA9-ED4E7A05D94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B2A9D85-EA7C-4B05-B624-5ACC72B5BC8A}" type="pres">
      <dgm:prSet presAssocID="{DD8CCEC6-0C30-4BBA-B9FC-11B60B0B6B6F}" presName="root2" presStyleCnt="0"/>
      <dgm:spPr/>
    </dgm:pt>
    <dgm:pt modelId="{E53A360D-12AE-4F86-9AF4-0559A4612930}" type="pres">
      <dgm:prSet presAssocID="{DD8CCEC6-0C30-4BBA-B9FC-11B60B0B6B6F}" presName="LevelTwoTextNode" presStyleLbl="node2" presStyleIdx="2" presStyleCnt="3" custScaleX="217665" custScaleY="148395" custLinFactNeighborX="-824" custLinFactNeighborY="47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981FC4-07D4-4286-B173-4DABC87AFDD9}" type="pres">
      <dgm:prSet presAssocID="{DD8CCEC6-0C30-4BBA-B9FC-11B60B0B6B6F}" presName="level3hierChild" presStyleCnt="0"/>
      <dgm:spPr/>
    </dgm:pt>
  </dgm:ptLst>
  <dgm:cxnLst>
    <dgm:cxn modelId="{D10BC4B5-F7E8-40AE-8C21-DB5671245310}" srcId="{6CA3C2F8-E305-488A-BE3B-6F84AA40A03A}" destId="{1B032EB0-640F-4ED9-93BD-46565D40C5F8}" srcOrd="0" destOrd="0" parTransId="{E9EDFE12-FC0C-4C3D-AF6B-EB2E9DBCD4C9}" sibTransId="{90BC5DDB-FB6A-487C-B129-71042EAB3872}"/>
    <dgm:cxn modelId="{D6583916-1E60-4F7F-9F31-1E29CA15DE40}" type="presOf" srcId="{6CA3C2F8-E305-488A-BE3B-6F84AA40A03A}" destId="{F0036210-CDBF-4029-B618-4DA5545EC031}" srcOrd="0" destOrd="0" presId="urn:microsoft.com/office/officeart/2008/layout/HorizontalMultiLevelHierarchy"/>
    <dgm:cxn modelId="{03E3BD40-11A5-4FE1-AA65-257EC67D2669}" type="presOf" srcId="{1B032EB0-640F-4ED9-93BD-46565D40C5F8}" destId="{3776B708-342E-4E8D-9CD4-567F55373F81}" srcOrd="0" destOrd="0" presId="urn:microsoft.com/office/officeart/2008/layout/HorizontalMultiLevelHierarchy"/>
    <dgm:cxn modelId="{2A0C7ED2-5C64-4644-9DBD-AEE795261E44}" type="presOf" srcId="{659AE9DF-9713-46B3-AD38-75A06686C413}" destId="{2A0D517D-2A81-475B-BC87-3666F55694E6}" srcOrd="0" destOrd="0" presId="urn:microsoft.com/office/officeart/2008/layout/HorizontalMultiLevelHierarchy"/>
    <dgm:cxn modelId="{90B862F2-F91B-4DED-8197-9D74279D5FF1}" type="presOf" srcId="{7441BFD0-BADB-42F4-BAA9-ED4E7A05D941}" destId="{CB427C84-91DE-4194-B0F1-58ED0701C248}" srcOrd="1" destOrd="0" presId="urn:microsoft.com/office/officeart/2008/layout/HorizontalMultiLevelHierarchy"/>
    <dgm:cxn modelId="{F7CA7807-13FE-4E2F-BDBB-64380F29E809}" type="presOf" srcId="{9F2B938C-AC06-47EA-B0B2-1ABFAC7ADDB9}" destId="{78CD7243-7930-44B0-A028-18866C659D9C}" srcOrd="0" destOrd="0" presId="urn:microsoft.com/office/officeart/2008/layout/HorizontalMultiLevelHierarchy"/>
    <dgm:cxn modelId="{4A5DA5E2-8AD0-448A-81CD-1BAFCDC13CB4}" srcId="{6CA3C2F8-E305-488A-BE3B-6F84AA40A03A}" destId="{DD8CCEC6-0C30-4BBA-B9FC-11B60B0B6B6F}" srcOrd="2" destOrd="0" parTransId="{7441BFD0-BADB-42F4-BAA9-ED4E7A05D941}" sibTransId="{55EB0472-FD14-4A94-AF1A-83ED16C63DFA}"/>
    <dgm:cxn modelId="{961A31B8-2637-40E2-97DB-D5DC969C28C4}" srcId="{659AE9DF-9713-46B3-AD38-75A06686C413}" destId="{6CA3C2F8-E305-488A-BE3B-6F84AA40A03A}" srcOrd="0" destOrd="0" parTransId="{E5075284-E1F5-4467-ABEF-9BC55EDEB60A}" sibTransId="{ED034681-8D32-4ACC-8C09-C70CA240F9C1}"/>
    <dgm:cxn modelId="{93151323-4967-4C44-9595-99C654E1CDB0}" srcId="{6CA3C2F8-E305-488A-BE3B-6F84AA40A03A}" destId="{9F2B938C-AC06-47EA-B0B2-1ABFAC7ADDB9}" srcOrd="1" destOrd="0" parTransId="{53C87B77-1DA6-45E6-821A-8E491DF04CB9}" sibTransId="{BF2CF541-920C-4DB3-B2C5-F5DAD1F662B1}"/>
    <dgm:cxn modelId="{29E9F174-098B-445F-B28E-FA4E54BB676A}" type="presOf" srcId="{E9EDFE12-FC0C-4C3D-AF6B-EB2E9DBCD4C9}" destId="{BA55D400-4012-4538-9CDA-20E20A8D731F}" srcOrd="0" destOrd="0" presId="urn:microsoft.com/office/officeart/2008/layout/HorizontalMultiLevelHierarchy"/>
    <dgm:cxn modelId="{3EF5CFD7-D21D-4D37-9602-ADDFED4D9F83}" type="presOf" srcId="{7441BFD0-BADB-42F4-BAA9-ED4E7A05D941}" destId="{9CD68B83-FE98-4873-8BC4-12AABBA4E795}" srcOrd="0" destOrd="0" presId="urn:microsoft.com/office/officeart/2008/layout/HorizontalMultiLevelHierarchy"/>
    <dgm:cxn modelId="{9F3F1BA5-0D23-4D3C-BF96-47062270916E}" type="presOf" srcId="{53C87B77-1DA6-45E6-821A-8E491DF04CB9}" destId="{981E1EAF-B9AB-44E4-8DEA-F7A159E35B6F}" srcOrd="0" destOrd="0" presId="urn:microsoft.com/office/officeart/2008/layout/HorizontalMultiLevelHierarchy"/>
    <dgm:cxn modelId="{C2937219-CF46-4702-BE13-60F6F5871921}" type="presOf" srcId="{53C87B77-1DA6-45E6-821A-8E491DF04CB9}" destId="{72EC4BB2-C04B-49E4-93E7-756676E8DEEE}" srcOrd="1" destOrd="0" presId="urn:microsoft.com/office/officeart/2008/layout/HorizontalMultiLevelHierarchy"/>
    <dgm:cxn modelId="{C4FA25A4-4637-4D6A-96BD-6C2BB994DC61}" type="presOf" srcId="{E9EDFE12-FC0C-4C3D-AF6B-EB2E9DBCD4C9}" destId="{FF9FF403-4302-4E25-A5A3-0894BD6DAB86}" srcOrd="1" destOrd="0" presId="urn:microsoft.com/office/officeart/2008/layout/HorizontalMultiLevelHierarchy"/>
    <dgm:cxn modelId="{58741440-8558-4EC8-9A06-2A9C58655283}" type="presOf" srcId="{DD8CCEC6-0C30-4BBA-B9FC-11B60B0B6B6F}" destId="{E53A360D-12AE-4F86-9AF4-0559A4612930}" srcOrd="0" destOrd="0" presId="urn:microsoft.com/office/officeart/2008/layout/HorizontalMultiLevelHierarchy"/>
    <dgm:cxn modelId="{F8BB12AF-F50A-4D7A-B93D-5CD540011853}" type="presParOf" srcId="{2A0D517D-2A81-475B-BC87-3666F55694E6}" destId="{3FAB6026-7AC5-4B1E-A30D-77DCEA595662}" srcOrd="0" destOrd="0" presId="urn:microsoft.com/office/officeart/2008/layout/HorizontalMultiLevelHierarchy"/>
    <dgm:cxn modelId="{4D23F6B7-0C4D-4BD3-A31B-83EE18E0B247}" type="presParOf" srcId="{3FAB6026-7AC5-4B1E-A30D-77DCEA595662}" destId="{F0036210-CDBF-4029-B618-4DA5545EC031}" srcOrd="0" destOrd="0" presId="urn:microsoft.com/office/officeart/2008/layout/HorizontalMultiLevelHierarchy"/>
    <dgm:cxn modelId="{B9179733-6C58-40E1-95CA-384C2D057D63}" type="presParOf" srcId="{3FAB6026-7AC5-4B1E-A30D-77DCEA595662}" destId="{F08BACAE-46A8-45B8-AB3D-5A1A86E34098}" srcOrd="1" destOrd="0" presId="urn:microsoft.com/office/officeart/2008/layout/HorizontalMultiLevelHierarchy"/>
    <dgm:cxn modelId="{A507F4AE-7CD2-445A-BEEC-0ED38590CC23}" type="presParOf" srcId="{F08BACAE-46A8-45B8-AB3D-5A1A86E34098}" destId="{BA55D400-4012-4538-9CDA-20E20A8D731F}" srcOrd="0" destOrd="0" presId="urn:microsoft.com/office/officeart/2008/layout/HorizontalMultiLevelHierarchy"/>
    <dgm:cxn modelId="{74D5A0F8-BDC3-4098-89FC-9F1373FE3987}" type="presParOf" srcId="{BA55D400-4012-4538-9CDA-20E20A8D731F}" destId="{FF9FF403-4302-4E25-A5A3-0894BD6DAB86}" srcOrd="0" destOrd="0" presId="urn:microsoft.com/office/officeart/2008/layout/HorizontalMultiLevelHierarchy"/>
    <dgm:cxn modelId="{B3A14D00-6D90-43E6-9290-9A2BC9A6F6A2}" type="presParOf" srcId="{F08BACAE-46A8-45B8-AB3D-5A1A86E34098}" destId="{58B2194C-E81D-4848-B530-6C958374FBEB}" srcOrd="1" destOrd="0" presId="urn:microsoft.com/office/officeart/2008/layout/HorizontalMultiLevelHierarchy"/>
    <dgm:cxn modelId="{58A50821-9740-4D38-BD6F-659F9224917F}" type="presParOf" srcId="{58B2194C-E81D-4848-B530-6C958374FBEB}" destId="{3776B708-342E-4E8D-9CD4-567F55373F81}" srcOrd="0" destOrd="0" presId="urn:microsoft.com/office/officeart/2008/layout/HorizontalMultiLevelHierarchy"/>
    <dgm:cxn modelId="{E3D12A77-9142-41DE-862A-45DEE87321B7}" type="presParOf" srcId="{58B2194C-E81D-4848-B530-6C958374FBEB}" destId="{B3713C84-97FB-4E23-9373-CFB8A1F84B1D}" srcOrd="1" destOrd="0" presId="urn:microsoft.com/office/officeart/2008/layout/HorizontalMultiLevelHierarchy"/>
    <dgm:cxn modelId="{2547DFFE-367B-4042-B151-8021C215488C}" type="presParOf" srcId="{F08BACAE-46A8-45B8-AB3D-5A1A86E34098}" destId="{981E1EAF-B9AB-44E4-8DEA-F7A159E35B6F}" srcOrd="2" destOrd="0" presId="urn:microsoft.com/office/officeart/2008/layout/HorizontalMultiLevelHierarchy"/>
    <dgm:cxn modelId="{A35B85EA-8090-4D01-B4A1-906338ED5E39}" type="presParOf" srcId="{981E1EAF-B9AB-44E4-8DEA-F7A159E35B6F}" destId="{72EC4BB2-C04B-49E4-93E7-756676E8DEEE}" srcOrd="0" destOrd="0" presId="urn:microsoft.com/office/officeart/2008/layout/HorizontalMultiLevelHierarchy"/>
    <dgm:cxn modelId="{D9670378-1BF6-4477-BC13-5206A98B886C}" type="presParOf" srcId="{F08BACAE-46A8-45B8-AB3D-5A1A86E34098}" destId="{47ED12AB-9AEB-4C3E-9CA4-232D7B1A5CEA}" srcOrd="3" destOrd="0" presId="urn:microsoft.com/office/officeart/2008/layout/HorizontalMultiLevelHierarchy"/>
    <dgm:cxn modelId="{601CFA75-1B34-4551-A8E1-E783E5F1730A}" type="presParOf" srcId="{47ED12AB-9AEB-4C3E-9CA4-232D7B1A5CEA}" destId="{78CD7243-7930-44B0-A028-18866C659D9C}" srcOrd="0" destOrd="0" presId="urn:microsoft.com/office/officeart/2008/layout/HorizontalMultiLevelHierarchy"/>
    <dgm:cxn modelId="{CD61503D-185D-405C-A9EE-07CB031863F6}" type="presParOf" srcId="{47ED12AB-9AEB-4C3E-9CA4-232D7B1A5CEA}" destId="{53753DB1-30E0-4A4C-A8E1-19826B5DBD6A}" srcOrd="1" destOrd="0" presId="urn:microsoft.com/office/officeart/2008/layout/HorizontalMultiLevelHierarchy"/>
    <dgm:cxn modelId="{F945F85F-652F-4BFC-8972-805117BBBBAC}" type="presParOf" srcId="{F08BACAE-46A8-45B8-AB3D-5A1A86E34098}" destId="{9CD68B83-FE98-4873-8BC4-12AABBA4E795}" srcOrd="4" destOrd="0" presId="urn:microsoft.com/office/officeart/2008/layout/HorizontalMultiLevelHierarchy"/>
    <dgm:cxn modelId="{737D37BF-C903-4D7C-8FC9-3DECCE4C49AE}" type="presParOf" srcId="{9CD68B83-FE98-4873-8BC4-12AABBA4E795}" destId="{CB427C84-91DE-4194-B0F1-58ED0701C248}" srcOrd="0" destOrd="0" presId="urn:microsoft.com/office/officeart/2008/layout/HorizontalMultiLevelHierarchy"/>
    <dgm:cxn modelId="{E63E50B2-5938-4068-8D0D-33D019499190}" type="presParOf" srcId="{F08BACAE-46A8-45B8-AB3D-5A1A86E34098}" destId="{FB2A9D85-EA7C-4B05-B624-5ACC72B5BC8A}" srcOrd="5" destOrd="0" presId="urn:microsoft.com/office/officeart/2008/layout/HorizontalMultiLevelHierarchy"/>
    <dgm:cxn modelId="{169C609C-BC76-46FB-B90E-64BD45CEE0E2}" type="presParOf" srcId="{FB2A9D85-EA7C-4B05-B624-5ACC72B5BC8A}" destId="{E53A360D-12AE-4F86-9AF4-0559A4612930}" srcOrd="0" destOrd="0" presId="urn:microsoft.com/office/officeart/2008/layout/HorizontalMultiLevelHierarchy"/>
    <dgm:cxn modelId="{B55C11DF-EF61-4980-A55C-EF19700E60AA}" type="presParOf" srcId="{FB2A9D85-EA7C-4B05-B624-5ACC72B5BC8A}" destId="{56981FC4-07D4-4286-B173-4DABC87AFD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69B73D-82FE-4FDB-AAB9-F9D593E119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10407-26FD-46F0-9092-80CEDF2A698B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6E51C3D1-7A75-42E7-82F2-56730EC30CD3}" type="parTrans" cxnId="{8650DDDA-0BDE-4410-AE78-4FADFB25D8DA}">
      <dgm:prSet/>
      <dgm:spPr/>
      <dgm:t>
        <a:bodyPr/>
        <a:lstStyle/>
        <a:p>
          <a:endParaRPr lang="ru-RU"/>
        </a:p>
      </dgm:t>
    </dgm:pt>
    <dgm:pt modelId="{74B52FB6-B097-44CA-9F93-7B26A4E94319}" type="sibTrans" cxnId="{8650DDDA-0BDE-4410-AE78-4FADFB25D8DA}">
      <dgm:prSet/>
      <dgm:spPr/>
      <dgm:t>
        <a:bodyPr/>
        <a:lstStyle/>
        <a:p>
          <a:endParaRPr lang="ru-RU"/>
        </a:p>
      </dgm:t>
    </dgm:pt>
    <dgm:pt modelId="{2526196F-A71A-4F98-B83E-A10D68252169}">
      <dgm:prSet phldrT="[Текст]" custT="1"/>
      <dgm:spPr/>
      <dgm:t>
        <a:bodyPr/>
        <a:lstStyle/>
        <a:p>
          <a:r>
            <a:rPr lang="ru-RU" sz="2000" dirty="0" smtClean="0"/>
            <a:t>Утвержден порядок создания комиссии по проверке знаний требований ОТ (для </a:t>
          </a:r>
          <a:r>
            <a:rPr lang="ru-RU" sz="2000" dirty="0" smtClean="0">
              <a:solidFill>
                <a:srgbClr val="FF0000"/>
              </a:solidFill>
            </a:rPr>
            <a:t>единой или специализированной </a:t>
          </a:r>
          <a:r>
            <a:rPr lang="ru-RU" sz="2000" dirty="0" smtClean="0"/>
            <a:t>комиссии); </a:t>
          </a:r>
          <a:endParaRPr lang="ru-RU" sz="2000" dirty="0"/>
        </a:p>
      </dgm:t>
    </dgm:pt>
    <dgm:pt modelId="{4A372422-596F-4EF6-A498-2EFC5BA7C18C}" type="parTrans" cxnId="{92FFB8B7-F4BF-4C95-A88F-953B1B5AD7F9}">
      <dgm:prSet/>
      <dgm:spPr/>
      <dgm:t>
        <a:bodyPr/>
        <a:lstStyle/>
        <a:p>
          <a:endParaRPr lang="ru-RU"/>
        </a:p>
      </dgm:t>
    </dgm:pt>
    <dgm:pt modelId="{8482D7E5-BECF-49A8-83CC-92B2A8D07BD8}" type="sibTrans" cxnId="{92FFB8B7-F4BF-4C95-A88F-953B1B5AD7F9}">
      <dgm:prSet/>
      <dgm:spPr/>
      <dgm:t>
        <a:bodyPr/>
        <a:lstStyle/>
        <a:p>
          <a:endParaRPr lang="ru-RU"/>
        </a:p>
      </dgm:t>
    </dgm:pt>
    <dgm:pt modelId="{264D9FCD-89AE-4A48-B021-19473AD43EEB}">
      <dgm:prSet phldrT="[Текст]" phldr="1"/>
      <dgm:spPr>
        <a:solidFill>
          <a:srgbClr val="12B26A"/>
        </a:solidFill>
      </dgm:spPr>
      <dgm:t>
        <a:bodyPr/>
        <a:lstStyle/>
        <a:p>
          <a:endParaRPr lang="ru-RU" dirty="0"/>
        </a:p>
      </dgm:t>
    </dgm:pt>
    <dgm:pt modelId="{CB624AFC-FBFD-4A79-B9F2-71096AC99142}" type="parTrans" cxnId="{4A8864C7-7FC2-43D2-BAE8-244F683B06E2}">
      <dgm:prSet/>
      <dgm:spPr/>
      <dgm:t>
        <a:bodyPr/>
        <a:lstStyle/>
        <a:p>
          <a:endParaRPr lang="ru-RU"/>
        </a:p>
      </dgm:t>
    </dgm:pt>
    <dgm:pt modelId="{53F42858-9CBC-436C-B97E-8A0279194A2C}" type="sibTrans" cxnId="{4A8864C7-7FC2-43D2-BAE8-244F683B06E2}">
      <dgm:prSet/>
      <dgm:spPr/>
      <dgm:t>
        <a:bodyPr/>
        <a:lstStyle/>
        <a:p>
          <a:endParaRPr lang="ru-RU"/>
        </a:p>
      </dgm:t>
    </dgm:pt>
    <dgm:pt modelId="{39E55E78-D58C-491B-8215-1C49EC16DEB5}">
      <dgm:prSet phldrT="[Текст]" custT="1"/>
      <dgm:spPr/>
      <dgm:t>
        <a:bodyPr/>
        <a:lstStyle/>
        <a:p>
          <a:r>
            <a:rPr lang="ru-RU" sz="2000" dirty="0" smtClean="0"/>
            <a:t>Обучение по ОТ теперь нужно проводить не позднее </a:t>
          </a:r>
          <a:r>
            <a:rPr lang="ru-RU" sz="2000" dirty="0" smtClean="0">
              <a:solidFill>
                <a:srgbClr val="FF0000"/>
              </a:solidFill>
            </a:rPr>
            <a:t>60 дней </a:t>
          </a:r>
          <a:r>
            <a:rPr lang="ru-RU" sz="2000" dirty="0" smtClean="0"/>
            <a:t>после приема на работу;</a:t>
          </a:r>
          <a:endParaRPr lang="ru-RU" sz="2000" dirty="0"/>
        </a:p>
      </dgm:t>
    </dgm:pt>
    <dgm:pt modelId="{973439B0-CB56-4034-8F19-7D13A35CE339}" type="parTrans" cxnId="{642EECA1-8151-4C6F-A112-4B08E12F7944}">
      <dgm:prSet/>
      <dgm:spPr/>
      <dgm:t>
        <a:bodyPr/>
        <a:lstStyle/>
        <a:p>
          <a:endParaRPr lang="ru-RU"/>
        </a:p>
      </dgm:t>
    </dgm:pt>
    <dgm:pt modelId="{E94FEC55-EF19-458A-81C7-ACD8DC6D3F55}" type="sibTrans" cxnId="{642EECA1-8151-4C6F-A112-4B08E12F7944}">
      <dgm:prSet/>
      <dgm:spPr/>
      <dgm:t>
        <a:bodyPr/>
        <a:lstStyle/>
        <a:p>
          <a:endParaRPr lang="ru-RU"/>
        </a:p>
      </dgm:t>
    </dgm:pt>
    <dgm:pt modelId="{12EF6596-1DAE-4943-8A1D-A41746B6CCE6}">
      <dgm:prSet phldrT="[Текст]" phldr="1"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E4D901D6-70BC-4FEE-BAFC-901C27AE5D9E}" type="parTrans" cxnId="{0CE13B9D-BCEB-4FFC-8525-87EC85B7929B}">
      <dgm:prSet/>
      <dgm:spPr/>
      <dgm:t>
        <a:bodyPr/>
        <a:lstStyle/>
        <a:p>
          <a:endParaRPr lang="ru-RU"/>
        </a:p>
      </dgm:t>
    </dgm:pt>
    <dgm:pt modelId="{A5821DE7-4E8E-4FAB-B274-D51763F13821}" type="sibTrans" cxnId="{0CE13B9D-BCEB-4FFC-8525-87EC85B7929B}">
      <dgm:prSet/>
      <dgm:spPr/>
      <dgm:t>
        <a:bodyPr/>
        <a:lstStyle/>
        <a:p>
          <a:endParaRPr lang="ru-RU"/>
        </a:p>
      </dgm:t>
    </dgm:pt>
    <dgm:pt modelId="{5AE57E1E-CB2A-4739-A896-F2FC886126B5}">
      <dgm:prSet phldrT="[Текст]" custT="1"/>
      <dgm:spPr/>
      <dgm:t>
        <a:bodyPr/>
        <a:lstStyle/>
        <a:p>
          <a:r>
            <a:rPr lang="ru-RU" sz="2000" dirty="0" smtClean="0"/>
            <a:t>Обучение и проверку знаний разрешено проводить </a:t>
          </a:r>
          <a:r>
            <a:rPr lang="ru-RU" sz="2000" dirty="0" smtClean="0">
              <a:solidFill>
                <a:srgbClr val="FF0000"/>
              </a:solidFill>
            </a:rPr>
            <a:t>дистанционно</a:t>
          </a:r>
          <a:endParaRPr lang="ru-RU" sz="2000" dirty="0"/>
        </a:p>
      </dgm:t>
    </dgm:pt>
    <dgm:pt modelId="{52CF2302-1197-4F3C-8B77-AC19CA57521F}" type="parTrans" cxnId="{4EBD4D7C-4536-4497-BA5E-C3E22F0D3847}">
      <dgm:prSet/>
      <dgm:spPr/>
      <dgm:t>
        <a:bodyPr/>
        <a:lstStyle/>
        <a:p>
          <a:endParaRPr lang="ru-RU"/>
        </a:p>
      </dgm:t>
    </dgm:pt>
    <dgm:pt modelId="{1D304418-A9F9-48AA-8144-9A00651C3D66}" type="sibTrans" cxnId="{4EBD4D7C-4536-4497-BA5E-C3E22F0D3847}">
      <dgm:prSet/>
      <dgm:spPr/>
      <dgm:t>
        <a:bodyPr/>
        <a:lstStyle/>
        <a:p>
          <a:endParaRPr lang="ru-RU"/>
        </a:p>
      </dgm:t>
    </dgm:pt>
    <dgm:pt modelId="{8FA38347-EAAF-485A-AAAC-C97CD075D6FD}" type="pres">
      <dgm:prSet presAssocID="{C869B73D-82FE-4FDB-AAB9-F9D593E11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CF7095-F90D-42B9-9E40-E48845C47315}" type="pres">
      <dgm:prSet presAssocID="{DD410407-26FD-46F0-9092-80CEDF2A698B}" presName="composite" presStyleCnt="0"/>
      <dgm:spPr/>
    </dgm:pt>
    <dgm:pt modelId="{EB9C3147-D3FE-4D17-9ADA-0581272643BA}" type="pres">
      <dgm:prSet presAssocID="{DD410407-26FD-46F0-9092-80CEDF2A698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B7C65-C5FD-4943-8AB7-F8DE5E116EEA}" type="pres">
      <dgm:prSet presAssocID="{DD410407-26FD-46F0-9092-80CEDF2A698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0CEC-7EF8-4BC8-88B5-B0AF967B1724}" type="pres">
      <dgm:prSet presAssocID="{74B52FB6-B097-44CA-9F93-7B26A4E94319}" presName="sp" presStyleCnt="0"/>
      <dgm:spPr/>
    </dgm:pt>
    <dgm:pt modelId="{70B23F71-DACF-44EF-A46E-4CF4153D9EC8}" type="pres">
      <dgm:prSet presAssocID="{264D9FCD-89AE-4A48-B021-19473AD43EEB}" presName="composite" presStyleCnt="0"/>
      <dgm:spPr/>
    </dgm:pt>
    <dgm:pt modelId="{0E6184B6-EA36-4FE7-B9FA-BC477744F532}" type="pres">
      <dgm:prSet presAssocID="{264D9FCD-89AE-4A48-B021-19473AD43EE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E0B09-48E0-4227-9CE5-8F3BB2C3C953}" type="pres">
      <dgm:prSet presAssocID="{264D9FCD-89AE-4A48-B021-19473AD43EE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96944-11A4-41E2-95C4-34736AA35EE9}" type="pres">
      <dgm:prSet presAssocID="{53F42858-9CBC-436C-B97E-8A0279194A2C}" presName="sp" presStyleCnt="0"/>
      <dgm:spPr/>
    </dgm:pt>
    <dgm:pt modelId="{B4BBB94D-E608-441A-8229-D9B1A2C6036B}" type="pres">
      <dgm:prSet presAssocID="{12EF6596-1DAE-4943-8A1D-A41746B6CCE6}" presName="composite" presStyleCnt="0"/>
      <dgm:spPr/>
    </dgm:pt>
    <dgm:pt modelId="{3D16DF5B-1E1B-4B6A-938A-704BE681F64B}" type="pres">
      <dgm:prSet presAssocID="{12EF6596-1DAE-4943-8A1D-A41746B6CC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2564E-CA17-4B1A-8970-FD262221D151}" type="pres">
      <dgm:prSet presAssocID="{12EF6596-1DAE-4943-8A1D-A41746B6CCE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0E7A8-8D49-436A-86BD-3A1CBBB10658}" type="presOf" srcId="{264D9FCD-89AE-4A48-B021-19473AD43EEB}" destId="{0E6184B6-EA36-4FE7-B9FA-BC477744F532}" srcOrd="0" destOrd="0" presId="urn:microsoft.com/office/officeart/2005/8/layout/chevron2"/>
    <dgm:cxn modelId="{92FFB8B7-F4BF-4C95-A88F-953B1B5AD7F9}" srcId="{DD410407-26FD-46F0-9092-80CEDF2A698B}" destId="{2526196F-A71A-4F98-B83E-A10D68252169}" srcOrd="0" destOrd="0" parTransId="{4A372422-596F-4EF6-A498-2EFC5BA7C18C}" sibTransId="{8482D7E5-BECF-49A8-83CC-92B2A8D07BD8}"/>
    <dgm:cxn modelId="{8650DDDA-0BDE-4410-AE78-4FADFB25D8DA}" srcId="{C869B73D-82FE-4FDB-AAB9-F9D593E1192A}" destId="{DD410407-26FD-46F0-9092-80CEDF2A698B}" srcOrd="0" destOrd="0" parTransId="{6E51C3D1-7A75-42E7-82F2-56730EC30CD3}" sibTransId="{74B52FB6-B097-44CA-9F93-7B26A4E94319}"/>
    <dgm:cxn modelId="{4EBD4D7C-4536-4497-BA5E-C3E22F0D3847}" srcId="{12EF6596-1DAE-4943-8A1D-A41746B6CCE6}" destId="{5AE57E1E-CB2A-4739-A896-F2FC886126B5}" srcOrd="0" destOrd="0" parTransId="{52CF2302-1197-4F3C-8B77-AC19CA57521F}" sibTransId="{1D304418-A9F9-48AA-8144-9A00651C3D66}"/>
    <dgm:cxn modelId="{642EECA1-8151-4C6F-A112-4B08E12F7944}" srcId="{264D9FCD-89AE-4A48-B021-19473AD43EEB}" destId="{39E55E78-D58C-491B-8215-1C49EC16DEB5}" srcOrd="0" destOrd="0" parTransId="{973439B0-CB56-4034-8F19-7D13A35CE339}" sibTransId="{E94FEC55-EF19-458A-81C7-ACD8DC6D3F55}"/>
    <dgm:cxn modelId="{1D2AA7CC-62D4-4E3F-9972-4A9A2ED0D6F3}" type="presOf" srcId="{2526196F-A71A-4F98-B83E-A10D68252169}" destId="{AF1B7C65-C5FD-4943-8AB7-F8DE5E116EEA}" srcOrd="0" destOrd="0" presId="urn:microsoft.com/office/officeart/2005/8/layout/chevron2"/>
    <dgm:cxn modelId="{A8ECDE87-F5B5-4560-A3E4-28290B6F2252}" type="presOf" srcId="{5AE57E1E-CB2A-4739-A896-F2FC886126B5}" destId="{7EC2564E-CA17-4B1A-8970-FD262221D151}" srcOrd="0" destOrd="0" presId="urn:microsoft.com/office/officeart/2005/8/layout/chevron2"/>
    <dgm:cxn modelId="{0CE13B9D-BCEB-4FFC-8525-87EC85B7929B}" srcId="{C869B73D-82FE-4FDB-AAB9-F9D593E1192A}" destId="{12EF6596-1DAE-4943-8A1D-A41746B6CCE6}" srcOrd="2" destOrd="0" parTransId="{E4D901D6-70BC-4FEE-BAFC-901C27AE5D9E}" sibTransId="{A5821DE7-4E8E-4FAB-B274-D51763F13821}"/>
    <dgm:cxn modelId="{B5175381-4DF1-4B50-83C0-E5B018D54AD4}" type="presOf" srcId="{12EF6596-1DAE-4943-8A1D-A41746B6CCE6}" destId="{3D16DF5B-1E1B-4B6A-938A-704BE681F64B}" srcOrd="0" destOrd="0" presId="urn:microsoft.com/office/officeart/2005/8/layout/chevron2"/>
    <dgm:cxn modelId="{9EB91FEC-5F6C-4D96-B083-9637AA88C99C}" type="presOf" srcId="{C869B73D-82FE-4FDB-AAB9-F9D593E1192A}" destId="{8FA38347-EAAF-485A-AAAC-C97CD075D6FD}" srcOrd="0" destOrd="0" presId="urn:microsoft.com/office/officeart/2005/8/layout/chevron2"/>
    <dgm:cxn modelId="{4A8864C7-7FC2-43D2-BAE8-244F683B06E2}" srcId="{C869B73D-82FE-4FDB-AAB9-F9D593E1192A}" destId="{264D9FCD-89AE-4A48-B021-19473AD43EEB}" srcOrd="1" destOrd="0" parTransId="{CB624AFC-FBFD-4A79-B9F2-71096AC99142}" sibTransId="{53F42858-9CBC-436C-B97E-8A0279194A2C}"/>
    <dgm:cxn modelId="{5D667BEA-1553-4D1A-9E49-CA1E7AA12292}" type="presOf" srcId="{DD410407-26FD-46F0-9092-80CEDF2A698B}" destId="{EB9C3147-D3FE-4D17-9ADA-0581272643BA}" srcOrd="0" destOrd="0" presId="urn:microsoft.com/office/officeart/2005/8/layout/chevron2"/>
    <dgm:cxn modelId="{E675D21B-ACBD-4418-8871-7230B4712813}" type="presOf" srcId="{39E55E78-D58C-491B-8215-1C49EC16DEB5}" destId="{2E4E0B09-48E0-4227-9CE5-8F3BB2C3C953}" srcOrd="0" destOrd="0" presId="urn:microsoft.com/office/officeart/2005/8/layout/chevron2"/>
    <dgm:cxn modelId="{FDD9F3AB-EA37-495C-A90F-2ACBCBE7E063}" type="presParOf" srcId="{8FA38347-EAAF-485A-AAAC-C97CD075D6FD}" destId="{29CF7095-F90D-42B9-9E40-E48845C47315}" srcOrd="0" destOrd="0" presId="urn:microsoft.com/office/officeart/2005/8/layout/chevron2"/>
    <dgm:cxn modelId="{EB228AE5-B899-48E0-ACB4-E206A1F62237}" type="presParOf" srcId="{29CF7095-F90D-42B9-9E40-E48845C47315}" destId="{EB9C3147-D3FE-4D17-9ADA-0581272643BA}" srcOrd="0" destOrd="0" presId="urn:microsoft.com/office/officeart/2005/8/layout/chevron2"/>
    <dgm:cxn modelId="{C4309526-017A-489B-BB4C-46108F473660}" type="presParOf" srcId="{29CF7095-F90D-42B9-9E40-E48845C47315}" destId="{AF1B7C65-C5FD-4943-8AB7-F8DE5E116EEA}" srcOrd="1" destOrd="0" presId="urn:microsoft.com/office/officeart/2005/8/layout/chevron2"/>
    <dgm:cxn modelId="{A889CEBB-E859-48A1-A2F0-610B9639E420}" type="presParOf" srcId="{8FA38347-EAAF-485A-AAAC-C97CD075D6FD}" destId="{D6230CEC-7EF8-4BC8-88B5-B0AF967B1724}" srcOrd="1" destOrd="0" presId="urn:microsoft.com/office/officeart/2005/8/layout/chevron2"/>
    <dgm:cxn modelId="{C8E4B7A1-62DF-4FBA-9506-534CC7BCD8C9}" type="presParOf" srcId="{8FA38347-EAAF-485A-AAAC-C97CD075D6FD}" destId="{70B23F71-DACF-44EF-A46E-4CF4153D9EC8}" srcOrd="2" destOrd="0" presId="urn:microsoft.com/office/officeart/2005/8/layout/chevron2"/>
    <dgm:cxn modelId="{41805679-E148-4E99-9311-418600745654}" type="presParOf" srcId="{70B23F71-DACF-44EF-A46E-4CF4153D9EC8}" destId="{0E6184B6-EA36-4FE7-B9FA-BC477744F532}" srcOrd="0" destOrd="0" presId="urn:microsoft.com/office/officeart/2005/8/layout/chevron2"/>
    <dgm:cxn modelId="{7FB24B0D-13B0-463E-AB03-48E82C4AEC84}" type="presParOf" srcId="{70B23F71-DACF-44EF-A46E-4CF4153D9EC8}" destId="{2E4E0B09-48E0-4227-9CE5-8F3BB2C3C953}" srcOrd="1" destOrd="0" presId="urn:microsoft.com/office/officeart/2005/8/layout/chevron2"/>
    <dgm:cxn modelId="{C8852E66-170B-4F72-BD36-24580216AFF8}" type="presParOf" srcId="{8FA38347-EAAF-485A-AAAC-C97CD075D6FD}" destId="{47D96944-11A4-41E2-95C4-34736AA35EE9}" srcOrd="3" destOrd="0" presId="urn:microsoft.com/office/officeart/2005/8/layout/chevron2"/>
    <dgm:cxn modelId="{78184143-3EB7-42B9-AB9D-1CE565569B14}" type="presParOf" srcId="{8FA38347-EAAF-485A-AAAC-C97CD075D6FD}" destId="{B4BBB94D-E608-441A-8229-D9B1A2C6036B}" srcOrd="4" destOrd="0" presId="urn:microsoft.com/office/officeart/2005/8/layout/chevron2"/>
    <dgm:cxn modelId="{7051EF52-17A8-41CC-A288-4226C549E11B}" type="presParOf" srcId="{B4BBB94D-E608-441A-8229-D9B1A2C6036B}" destId="{3D16DF5B-1E1B-4B6A-938A-704BE681F64B}" srcOrd="0" destOrd="0" presId="urn:microsoft.com/office/officeart/2005/8/layout/chevron2"/>
    <dgm:cxn modelId="{5A0A637F-2F5C-47D4-9FFD-E737B5119266}" type="presParOf" srcId="{B4BBB94D-E608-441A-8229-D9B1A2C6036B}" destId="{7EC2564E-CA17-4B1A-8970-FD262221D1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69B73D-82FE-4FDB-AAB9-F9D593E119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10407-26FD-46F0-9092-80CEDF2A698B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6E51C3D1-7A75-42E7-82F2-56730EC30CD3}" type="parTrans" cxnId="{8650DDDA-0BDE-4410-AE78-4FADFB25D8DA}">
      <dgm:prSet/>
      <dgm:spPr/>
      <dgm:t>
        <a:bodyPr/>
        <a:lstStyle/>
        <a:p>
          <a:endParaRPr lang="ru-RU"/>
        </a:p>
      </dgm:t>
    </dgm:pt>
    <dgm:pt modelId="{74B52FB6-B097-44CA-9F93-7B26A4E94319}" type="sibTrans" cxnId="{8650DDDA-0BDE-4410-AE78-4FADFB25D8DA}">
      <dgm:prSet/>
      <dgm:spPr/>
      <dgm:t>
        <a:bodyPr/>
        <a:lstStyle/>
        <a:p>
          <a:endParaRPr lang="ru-RU"/>
        </a:p>
      </dgm:t>
    </dgm:pt>
    <dgm:pt modelId="{2526196F-A71A-4F98-B83E-A10D68252169}">
      <dgm:prSet phldrT="[Текст]" custT="1"/>
      <dgm:spPr/>
      <dgm:t>
        <a:bodyPr/>
        <a:lstStyle/>
        <a:p>
          <a:r>
            <a:rPr lang="ru-RU" sz="2000" dirty="0" smtClean="0"/>
            <a:t>По всем видам обучения (инструктажи, первая помощь, СИЗ и пр.) необходимо разрабатывать </a:t>
          </a:r>
          <a:r>
            <a:rPr lang="ru-RU" sz="2000" dirty="0" smtClean="0">
              <a:solidFill>
                <a:srgbClr val="FF0000"/>
              </a:solidFill>
            </a:rPr>
            <a:t>отдельные программы обучения;</a:t>
          </a:r>
          <a:endParaRPr lang="ru-RU" sz="2000" dirty="0"/>
        </a:p>
      </dgm:t>
    </dgm:pt>
    <dgm:pt modelId="{4A372422-596F-4EF6-A498-2EFC5BA7C18C}" type="parTrans" cxnId="{92FFB8B7-F4BF-4C95-A88F-953B1B5AD7F9}">
      <dgm:prSet/>
      <dgm:spPr/>
      <dgm:t>
        <a:bodyPr/>
        <a:lstStyle/>
        <a:p>
          <a:endParaRPr lang="ru-RU"/>
        </a:p>
      </dgm:t>
    </dgm:pt>
    <dgm:pt modelId="{8482D7E5-BECF-49A8-83CC-92B2A8D07BD8}" type="sibTrans" cxnId="{92FFB8B7-F4BF-4C95-A88F-953B1B5AD7F9}">
      <dgm:prSet/>
      <dgm:spPr/>
      <dgm:t>
        <a:bodyPr/>
        <a:lstStyle/>
        <a:p>
          <a:endParaRPr lang="ru-RU"/>
        </a:p>
      </dgm:t>
    </dgm:pt>
    <dgm:pt modelId="{264D9FCD-89AE-4A48-B021-19473AD43EEB}">
      <dgm:prSet phldrT="[Текст]" phldr="1"/>
      <dgm:spPr>
        <a:solidFill>
          <a:srgbClr val="12B26A"/>
        </a:solidFill>
      </dgm:spPr>
      <dgm:t>
        <a:bodyPr/>
        <a:lstStyle/>
        <a:p>
          <a:endParaRPr lang="ru-RU"/>
        </a:p>
      </dgm:t>
    </dgm:pt>
    <dgm:pt modelId="{CB624AFC-FBFD-4A79-B9F2-71096AC99142}" type="parTrans" cxnId="{4A8864C7-7FC2-43D2-BAE8-244F683B06E2}">
      <dgm:prSet/>
      <dgm:spPr/>
      <dgm:t>
        <a:bodyPr/>
        <a:lstStyle/>
        <a:p>
          <a:endParaRPr lang="ru-RU"/>
        </a:p>
      </dgm:t>
    </dgm:pt>
    <dgm:pt modelId="{53F42858-9CBC-436C-B97E-8A0279194A2C}" type="sibTrans" cxnId="{4A8864C7-7FC2-43D2-BAE8-244F683B06E2}">
      <dgm:prSet/>
      <dgm:spPr/>
      <dgm:t>
        <a:bodyPr/>
        <a:lstStyle/>
        <a:p>
          <a:endParaRPr lang="ru-RU"/>
        </a:p>
      </dgm:t>
    </dgm:pt>
    <dgm:pt modelId="{39E55E78-D58C-491B-8215-1C49EC16DEB5}">
      <dgm:prSet phldrT="[Текст]" custT="1"/>
      <dgm:spPr/>
      <dgm:t>
        <a:bodyPr/>
        <a:lstStyle/>
        <a:p>
          <a:r>
            <a:rPr lang="ru-RU" sz="2000" dirty="0" smtClean="0"/>
            <a:t>Программы обучения должны содержать </a:t>
          </a:r>
          <a:r>
            <a:rPr lang="ru-RU" sz="2000" dirty="0" smtClean="0">
              <a:solidFill>
                <a:srgbClr val="FF0000"/>
              </a:solidFill>
            </a:rPr>
            <a:t>практическую часть </a:t>
          </a:r>
          <a:r>
            <a:rPr lang="ru-RU" sz="2000" dirty="0" smtClean="0"/>
            <a:t>(обучение СИЗ и первой помощи — </a:t>
          </a:r>
          <a:r>
            <a:rPr lang="ru-RU" sz="2000" dirty="0" smtClean="0">
              <a:solidFill>
                <a:srgbClr val="FF0000"/>
              </a:solidFill>
            </a:rPr>
            <a:t>не менее 50%, </a:t>
          </a:r>
          <a:r>
            <a:rPr lang="ru-RU" sz="2000" dirty="0" smtClean="0"/>
            <a:t>отработки навыков безопасного выполнения работ — </a:t>
          </a:r>
          <a:r>
            <a:rPr lang="ru-RU" sz="2000" dirty="0" smtClean="0">
              <a:solidFill>
                <a:srgbClr val="FF0000"/>
              </a:solidFill>
            </a:rPr>
            <a:t>не менее 25%</a:t>
          </a:r>
          <a:r>
            <a:rPr lang="ru-RU" sz="2000" dirty="0" smtClean="0"/>
            <a:t>); </a:t>
          </a:r>
          <a:endParaRPr lang="ru-RU" sz="2000" dirty="0"/>
        </a:p>
      </dgm:t>
    </dgm:pt>
    <dgm:pt modelId="{973439B0-CB56-4034-8F19-7D13A35CE339}" type="parTrans" cxnId="{642EECA1-8151-4C6F-A112-4B08E12F7944}">
      <dgm:prSet/>
      <dgm:spPr/>
      <dgm:t>
        <a:bodyPr/>
        <a:lstStyle/>
        <a:p>
          <a:endParaRPr lang="ru-RU"/>
        </a:p>
      </dgm:t>
    </dgm:pt>
    <dgm:pt modelId="{E94FEC55-EF19-458A-81C7-ACD8DC6D3F55}" type="sibTrans" cxnId="{642EECA1-8151-4C6F-A112-4B08E12F7944}">
      <dgm:prSet/>
      <dgm:spPr/>
      <dgm:t>
        <a:bodyPr/>
        <a:lstStyle/>
        <a:p>
          <a:endParaRPr lang="ru-RU"/>
        </a:p>
      </dgm:t>
    </dgm:pt>
    <dgm:pt modelId="{12EF6596-1DAE-4943-8A1D-A41746B6CCE6}">
      <dgm:prSet phldrT="[Текст]" phldr="1"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E4D901D6-70BC-4FEE-BAFC-901C27AE5D9E}" type="parTrans" cxnId="{0CE13B9D-BCEB-4FFC-8525-87EC85B7929B}">
      <dgm:prSet/>
      <dgm:spPr/>
      <dgm:t>
        <a:bodyPr/>
        <a:lstStyle/>
        <a:p>
          <a:endParaRPr lang="ru-RU"/>
        </a:p>
      </dgm:t>
    </dgm:pt>
    <dgm:pt modelId="{A5821DE7-4E8E-4FAB-B274-D51763F13821}" type="sibTrans" cxnId="{0CE13B9D-BCEB-4FFC-8525-87EC85B7929B}">
      <dgm:prSet/>
      <dgm:spPr/>
      <dgm:t>
        <a:bodyPr/>
        <a:lstStyle/>
        <a:p>
          <a:endParaRPr lang="ru-RU"/>
        </a:p>
      </dgm:t>
    </dgm:pt>
    <dgm:pt modelId="{5AE57E1E-CB2A-4739-A896-F2FC886126B5}">
      <dgm:prSet phldrT="[Текст]" custT="1"/>
      <dgm:spPr/>
      <dgm:t>
        <a:bodyPr/>
        <a:lstStyle/>
        <a:p>
          <a:r>
            <a:rPr lang="ru-RU" sz="2000" dirty="0" smtClean="0"/>
            <a:t>Программы обучения безопасным методам выполнения работ должны учитывать результаты оценки рисков на рабочих местах; </a:t>
          </a:r>
          <a:endParaRPr lang="ru-RU" sz="2000" dirty="0"/>
        </a:p>
      </dgm:t>
    </dgm:pt>
    <dgm:pt modelId="{52CF2302-1197-4F3C-8B77-AC19CA57521F}" type="parTrans" cxnId="{4EBD4D7C-4536-4497-BA5E-C3E22F0D3847}">
      <dgm:prSet/>
      <dgm:spPr/>
      <dgm:t>
        <a:bodyPr/>
        <a:lstStyle/>
        <a:p>
          <a:endParaRPr lang="ru-RU"/>
        </a:p>
      </dgm:t>
    </dgm:pt>
    <dgm:pt modelId="{1D304418-A9F9-48AA-8144-9A00651C3D66}" type="sibTrans" cxnId="{4EBD4D7C-4536-4497-BA5E-C3E22F0D3847}">
      <dgm:prSet/>
      <dgm:spPr/>
      <dgm:t>
        <a:bodyPr/>
        <a:lstStyle/>
        <a:p>
          <a:endParaRPr lang="ru-RU"/>
        </a:p>
      </dgm:t>
    </dgm:pt>
    <dgm:pt modelId="{8FA38347-EAAF-485A-AAAC-C97CD075D6FD}" type="pres">
      <dgm:prSet presAssocID="{C869B73D-82FE-4FDB-AAB9-F9D593E11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CF7095-F90D-42B9-9E40-E48845C47315}" type="pres">
      <dgm:prSet presAssocID="{DD410407-26FD-46F0-9092-80CEDF2A698B}" presName="composite" presStyleCnt="0"/>
      <dgm:spPr/>
    </dgm:pt>
    <dgm:pt modelId="{EB9C3147-D3FE-4D17-9ADA-0581272643BA}" type="pres">
      <dgm:prSet presAssocID="{DD410407-26FD-46F0-9092-80CEDF2A698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B7C65-C5FD-4943-8AB7-F8DE5E116EEA}" type="pres">
      <dgm:prSet presAssocID="{DD410407-26FD-46F0-9092-80CEDF2A698B}" presName="descendantText" presStyleLbl="alignAcc1" presStyleIdx="0" presStyleCnt="3" custScaleY="116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0CEC-7EF8-4BC8-88B5-B0AF967B1724}" type="pres">
      <dgm:prSet presAssocID="{74B52FB6-B097-44CA-9F93-7B26A4E94319}" presName="sp" presStyleCnt="0"/>
      <dgm:spPr/>
    </dgm:pt>
    <dgm:pt modelId="{70B23F71-DACF-44EF-A46E-4CF4153D9EC8}" type="pres">
      <dgm:prSet presAssocID="{264D9FCD-89AE-4A48-B021-19473AD43EEB}" presName="composite" presStyleCnt="0"/>
      <dgm:spPr/>
    </dgm:pt>
    <dgm:pt modelId="{0E6184B6-EA36-4FE7-B9FA-BC477744F532}" type="pres">
      <dgm:prSet presAssocID="{264D9FCD-89AE-4A48-B021-19473AD43EE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E0B09-48E0-4227-9CE5-8F3BB2C3C953}" type="pres">
      <dgm:prSet presAssocID="{264D9FCD-89AE-4A48-B021-19473AD43EEB}" presName="descendantText" presStyleLbl="alignAcc1" presStyleIdx="1" presStyleCnt="3" custScaleX="100633" custScaleY="149103" custLinFactNeighborX="-266" custLinFactNeighborY="-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96944-11A4-41E2-95C4-34736AA35EE9}" type="pres">
      <dgm:prSet presAssocID="{53F42858-9CBC-436C-B97E-8A0279194A2C}" presName="sp" presStyleCnt="0"/>
      <dgm:spPr/>
    </dgm:pt>
    <dgm:pt modelId="{B4BBB94D-E608-441A-8229-D9B1A2C6036B}" type="pres">
      <dgm:prSet presAssocID="{12EF6596-1DAE-4943-8A1D-A41746B6CCE6}" presName="composite" presStyleCnt="0"/>
      <dgm:spPr/>
    </dgm:pt>
    <dgm:pt modelId="{3D16DF5B-1E1B-4B6A-938A-704BE681F64B}" type="pres">
      <dgm:prSet presAssocID="{12EF6596-1DAE-4943-8A1D-A41746B6CC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2564E-CA17-4B1A-8970-FD262221D151}" type="pres">
      <dgm:prSet presAssocID="{12EF6596-1DAE-4943-8A1D-A41746B6CCE6}" presName="descendantText" presStyleLbl="alignAcc1" presStyleIdx="2" presStyleCnt="3" custScaleY="162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1D482-8D14-4415-891C-B7C296653CE9}" type="presOf" srcId="{39E55E78-D58C-491B-8215-1C49EC16DEB5}" destId="{2E4E0B09-48E0-4227-9CE5-8F3BB2C3C953}" srcOrd="0" destOrd="0" presId="urn:microsoft.com/office/officeart/2005/8/layout/chevron2"/>
    <dgm:cxn modelId="{92FFB8B7-F4BF-4C95-A88F-953B1B5AD7F9}" srcId="{DD410407-26FD-46F0-9092-80CEDF2A698B}" destId="{2526196F-A71A-4F98-B83E-A10D68252169}" srcOrd="0" destOrd="0" parTransId="{4A372422-596F-4EF6-A498-2EFC5BA7C18C}" sibTransId="{8482D7E5-BECF-49A8-83CC-92B2A8D07BD8}"/>
    <dgm:cxn modelId="{8650DDDA-0BDE-4410-AE78-4FADFB25D8DA}" srcId="{C869B73D-82FE-4FDB-AAB9-F9D593E1192A}" destId="{DD410407-26FD-46F0-9092-80CEDF2A698B}" srcOrd="0" destOrd="0" parTransId="{6E51C3D1-7A75-42E7-82F2-56730EC30CD3}" sibTransId="{74B52FB6-B097-44CA-9F93-7B26A4E94319}"/>
    <dgm:cxn modelId="{CCE984F7-8071-4C16-B53D-0292B8807C9B}" type="presOf" srcId="{DD410407-26FD-46F0-9092-80CEDF2A698B}" destId="{EB9C3147-D3FE-4D17-9ADA-0581272643BA}" srcOrd="0" destOrd="0" presId="urn:microsoft.com/office/officeart/2005/8/layout/chevron2"/>
    <dgm:cxn modelId="{4EBD4D7C-4536-4497-BA5E-C3E22F0D3847}" srcId="{12EF6596-1DAE-4943-8A1D-A41746B6CCE6}" destId="{5AE57E1E-CB2A-4739-A896-F2FC886126B5}" srcOrd="0" destOrd="0" parTransId="{52CF2302-1197-4F3C-8B77-AC19CA57521F}" sibTransId="{1D304418-A9F9-48AA-8144-9A00651C3D66}"/>
    <dgm:cxn modelId="{D0F447F6-0B7F-4CC4-AD53-BB8851BBDE07}" type="presOf" srcId="{2526196F-A71A-4F98-B83E-A10D68252169}" destId="{AF1B7C65-C5FD-4943-8AB7-F8DE5E116EEA}" srcOrd="0" destOrd="0" presId="urn:microsoft.com/office/officeart/2005/8/layout/chevron2"/>
    <dgm:cxn modelId="{642EECA1-8151-4C6F-A112-4B08E12F7944}" srcId="{264D9FCD-89AE-4A48-B021-19473AD43EEB}" destId="{39E55E78-D58C-491B-8215-1C49EC16DEB5}" srcOrd="0" destOrd="0" parTransId="{973439B0-CB56-4034-8F19-7D13A35CE339}" sibTransId="{E94FEC55-EF19-458A-81C7-ACD8DC6D3F55}"/>
    <dgm:cxn modelId="{5587CE0D-8653-42CC-8052-ADEBD62D336D}" type="presOf" srcId="{5AE57E1E-CB2A-4739-A896-F2FC886126B5}" destId="{7EC2564E-CA17-4B1A-8970-FD262221D151}" srcOrd="0" destOrd="0" presId="urn:microsoft.com/office/officeart/2005/8/layout/chevron2"/>
    <dgm:cxn modelId="{615740EE-3041-472C-8F1D-C63439735CEA}" type="presOf" srcId="{264D9FCD-89AE-4A48-B021-19473AD43EEB}" destId="{0E6184B6-EA36-4FE7-B9FA-BC477744F532}" srcOrd="0" destOrd="0" presId="urn:microsoft.com/office/officeart/2005/8/layout/chevron2"/>
    <dgm:cxn modelId="{0CE13B9D-BCEB-4FFC-8525-87EC85B7929B}" srcId="{C869B73D-82FE-4FDB-AAB9-F9D593E1192A}" destId="{12EF6596-1DAE-4943-8A1D-A41746B6CCE6}" srcOrd="2" destOrd="0" parTransId="{E4D901D6-70BC-4FEE-BAFC-901C27AE5D9E}" sibTransId="{A5821DE7-4E8E-4FAB-B274-D51763F13821}"/>
    <dgm:cxn modelId="{BA420FF8-5C55-44A1-BC39-33758F70DC84}" type="presOf" srcId="{12EF6596-1DAE-4943-8A1D-A41746B6CCE6}" destId="{3D16DF5B-1E1B-4B6A-938A-704BE681F64B}" srcOrd="0" destOrd="0" presId="urn:microsoft.com/office/officeart/2005/8/layout/chevron2"/>
    <dgm:cxn modelId="{5495AA11-5669-4082-BFDB-8BE101FB95DC}" type="presOf" srcId="{C869B73D-82FE-4FDB-AAB9-F9D593E1192A}" destId="{8FA38347-EAAF-485A-AAAC-C97CD075D6FD}" srcOrd="0" destOrd="0" presId="urn:microsoft.com/office/officeart/2005/8/layout/chevron2"/>
    <dgm:cxn modelId="{4A8864C7-7FC2-43D2-BAE8-244F683B06E2}" srcId="{C869B73D-82FE-4FDB-AAB9-F9D593E1192A}" destId="{264D9FCD-89AE-4A48-B021-19473AD43EEB}" srcOrd="1" destOrd="0" parTransId="{CB624AFC-FBFD-4A79-B9F2-71096AC99142}" sibTransId="{53F42858-9CBC-436C-B97E-8A0279194A2C}"/>
    <dgm:cxn modelId="{5D596943-C094-4962-BB56-D095F2C1630A}" type="presParOf" srcId="{8FA38347-EAAF-485A-AAAC-C97CD075D6FD}" destId="{29CF7095-F90D-42B9-9E40-E48845C47315}" srcOrd="0" destOrd="0" presId="urn:microsoft.com/office/officeart/2005/8/layout/chevron2"/>
    <dgm:cxn modelId="{09F0A6CB-91D4-40BC-B33A-7227FE745029}" type="presParOf" srcId="{29CF7095-F90D-42B9-9E40-E48845C47315}" destId="{EB9C3147-D3FE-4D17-9ADA-0581272643BA}" srcOrd="0" destOrd="0" presId="urn:microsoft.com/office/officeart/2005/8/layout/chevron2"/>
    <dgm:cxn modelId="{C1D8226A-4DB4-4EB6-9E8F-A7D4A4FE014A}" type="presParOf" srcId="{29CF7095-F90D-42B9-9E40-E48845C47315}" destId="{AF1B7C65-C5FD-4943-8AB7-F8DE5E116EEA}" srcOrd="1" destOrd="0" presId="urn:microsoft.com/office/officeart/2005/8/layout/chevron2"/>
    <dgm:cxn modelId="{B563C17A-0FA0-4574-8AB4-3B5F72DD621D}" type="presParOf" srcId="{8FA38347-EAAF-485A-AAAC-C97CD075D6FD}" destId="{D6230CEC-7EF8-4BC8-88B5-B0AF967B1724}" srcOrd="1" destOrd="0" presId="urn:microsoft.com/office/officeart/2005/8/layout/chevron2"/>
    <dgm:cxn modelId="{5F7AA353-EAEA-4F4A-ACDE-A216AC6E7F5F}" type="presParOf" srcId="{8FA38347-EAAF-485A-AAAC-C97CD075D6FD}" destId="{70B23F71-DACF-44EF-A46E-4CF4153D9EC8}" srcOrd="2" destOrd="0" presId="urn:microsoft.com/office/officeart/2005/8/layout/chevron2"/>
    <dgm:cxn modelId="{0F7CC4AD-0ACA-4307-A7F1-FEFD9CEBA9D8}" type="presParOf" srcId="{70B23F71-DACF-44EF-A46E-4CF4153D9EC8}" destId="{0E6184B6-EA36-4FE7-B9FA-BC477744F532}" srcOrd="0" destOrd="0" presId="urn:microsoft.com/office/officeart/2005/8/layout/chevron2"/>
    <dgm:cxn modelId="{9AAF8300-95E9-4970-81AB-62931EFD7F62}" type="presParOf" srcId="{70B23F71-DACF-44EF-A46E-4CF4153D9EC8}" destId="{2E4E0B09-48E0-4227-9CE5-8F3BB2C3C953}" srcOrd="1" destOrd="0" presId="urn:microsoft.com/office/officeart/2005/8/layout/chevron2"/>
    <dgm:cxn modelId="{A3C4DC04-682E-4720-990B-92A5B4E3657E}" type="presParOf" srcId="{8FA38347-EAAF-485A-AAAC-C97CD075D6FD}" destId="{47D96944-11A4-41E2-95C4-34736AA35EE9}" srcOrd="3" destOrd="0" presId="urn:microsoft.com/office/officeart/2005/8/layout/chevron2"/>
    <dgm:cxn modelId="{A7D01537-39D2-4379-81BD-E0F0CE0B9B9F}" type="presParOf" srcId="{8FA38347-EAAF-485A-AAAC-C97CD075D6FD}" destId="{B4BBB94D-E608-441A-8229-D9B1A2C6036B}" srcOrd="4" destOrd="0" presId="urn:microsoft.com/office/officeart/2005/8/layout/chevron2"/>
    <dgm:cxn modelId="{B2B42469-74F4-4DBE-8615-416D16DDCC84}" type="presParOf" srcId="{B4BBB94D-E608-441A-8229-D9B1A2C6036B}" destId="{3D16DF5B-1E1B-4B6A-938A-704BE681F64B}" srcOrd="0" destOrd="0" presId="urn:microsoft.com/office/officeart/2005/8/layout/chevron2"/>
    <dgm:cxn modelId="{CEA40C99-4F1A-48E0-A432-56E159A678DB}" type="presParOf" srcId="{B4BBB94D-E608-441A-8229-D9B1A2C6036B}" destId="{7EC2564E-CA17-4B1A-8970-FD262221D1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E5EE0A-4585-4532-9380-F73444ED621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0786B-4B9E-49D7-80C2-D39D7A453E26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b="0" i="0" dirty="0" smtClean="0"/>
            <a:t>работодатель или руководитель организации, его заместители </a:t>
          </a:r>
          <a:endParaRPr lang="ru-RU" dirty="0"/>
        </a:p>
      </dgm:t>
    </dgm:pt>
    <dgm:pt modelId="{321CF3D4-E58A-4473-AA8F-E79BE91F8E07}" type="parTrans" cxnId="{CCBF719A-E9BF-4045-B10F-26A6CE7B75A7}">
      <dgm:prSet/>
      <dgm:spPr/>
      <dgm:t>
        <a:bodyPr/>
        <a:lstStyle/>
        <a:p>
          <a:endParaRPr lang="ru-RU"/>
        </a:p>
      </dgm:t>
    </dgm:pt>
    <dgm:pt modelId="{6A8AA44F-5DF7-493D-9EAF-BDD4990AC5DB}" type="sibTrans" cxnId="{CCBF719A-E9BF-4045-B10F-26A6CE7B75A7}">
      <dgm:prSet/>
      <dgm:spPr/>
      <dgm:t>
        <a:bodyPr/>
        <a:lstStyle/>
        <a:p>
          <a:endParaRPr lang="ru-RU"/>
        </a:p>
      </dgm:t>
    </dgm:pt>
    <dgm:pt modelId="{738BB3D4-BE1E-421D-93E1-903A04329909}">
      <dgm:prSet phldrT="[Текст]" custT="1"/>
      <dgm:spPr/>
      <dgm:t>
        <a:bodyPr/>
        <a:lstStyle/>
        <a:p>
          <a:r>
            <a:rPr lang="ru-RU" sz="1200" b="0" i="0" dirty="0" smtClean="0"/>
            <a:t>руководители филиалов и их заместители, на которых возложены обязанности по охране труда</a:t>
          </a:r>
          <a:endParaRPr lang="ru-RU" sz="1200" b="0" dirty="0"/>
        </a:p>
      </dgm:t>
    </dgm:pt>
    <dgm:pt modelId="{88BF267D-8B6C-4AA6-A6FC-7CB733EBF56E}" type="parTrans" cxnId="{4C371597-F9DA-418F-9571-F9F444650BD9}">
      <dgm:prSet/>
      <dgm:spPr/>
      <dgm:t>
        <a:bodyPr/>
        <a:lstStyle/>
        <a:p>
          <a:endParaRPr lang="ru-RU"/>
        </a:p>
      </dgm:t>
    </dgm:pt>
    <dgm:pt modelId="{C86B395F-CD66-4EF3-B59B-0FADF2D11D20}" type="sibTrans" cxnId="{4C371597-F9DA-418F-9571-F9F444650BD9}">
      <dgm:prSet/>
      <dgm:spPr/>
      <dgm:t>
        <a:bodyPr/>
        <a:lstStyle/>
        <a:p>
          <a:endParaRPr lang="ru-RU"/>
        </a:p>
      </dgm:t>
    </dgm:pt>
    <dgm:pt modelId="{32911FD0-B367-408F-AF4F-03981447A88E}">
      <dgm:prSet phldrT="[Текст]" custT="1"/>
      <dgm:spPr/>
      <dgm:t>
        <a:bodyPr/>
        <a:lstStyle/>
        <a:p>
          <a:r>
            <a:rPr lang="ru-RU" sz="1200" b="0" i="0" dirty="0" smtClean="0"/>
            <a:t>руководители структурных подразделений и их заместители</a:t>
          </a:r>
          <a:endParaRPr lang="ru-RU" sz="1200" dirty="0"/>
        </a:p>
      </dgm:t>
    </dgm:pt>
    <dgm:pt modelId="{62123251-535E-496A-A771-B5489895D3F6}" type="parTrans" cxnId="{0540BB8C-04B4-4D42-95D8-93B392539635}">
      <dgm:prSet/>
      <dgm:spPr/>
      <dgm:t>
        <a:bodyPr/>
        <a:lstStyle/>
        <a:p>
          <a:endParaRPr lang="ru-RU"/>
        </a:p>
      </dgm:t>
    </dgm:pt>
    <dgm:pt modelId="{98DBFD26-36BB-4A76-8776-A7A7B2C8FB6D}" type="sibTrans" cxnId="{0540BB8C-04B4-4D42-95D8-93B392539635}">
      <dgm:prSet/>
      <dgm:spPr/>
      <dgm:t>
        <a:bodyPr/>
        <a:lstStyle/>
        <a:p>
          <a:endParaRPr lang="ru-RU"/>
        </a:p>
      </dgm:t>
    </dgm:pt>
    <dgm:pt modelId="{511168A8-868A-468C-87A6-B01D885DE9D5}">
      <dgm:prSet phldrT="[Текст]"/>
      <dgm:spPr>
        <a:solidFill>
          <a:srgbClr val="12B26A"/>
        </a:solidFill>
      </dgm:spPr>
      <dgm:t>
        <a:bodyPr/>
        <a:lstStyle/>
        <a:p>
          <a:r>
            <a:rPr lang="ru-RU" b="0" i="0" dirty="0" smtClean="0"/>
            <a:t>специалисты структурных подразделений;</a:t>
          </a:r>
          <a:endParaRPr lang="ru-RU" dirty="0"/>
        </a:p>
      </dgm:t>
    </dgm:pt>
    <dgm:pt modelId="{42544A75-0104-47E3-9C25-1B8309FDACF4}" type="parTrans" cxnId="{7856DB55-4613-456D-83B9-53EF93896F05}">
      <dgm:prSet/>
      <dgm:spPr/>
      <dgm:t>
        <a:bodyPr/>
        <a:lstStyle/>
        <a:p>
          <a:endParaRPr lang="ru-RU"/>
        </a:p>
      </dgm:t>
    </dgm:pt>
    <dgm:pt modelId="{85014DC0-0A0C-404E-9AF5-284EE3BB7288}" type="sibTrans" cxnId="{7856DB55-4613-456D-83B9-53EF93896F05}">
      <dgm:prSet/>
      <dgm:spPr/>
      <dgm:t>
        <a:bodyPr/>
        <a:lstStyle/>
        <a:p>
          <a:endParaRPr lang="ru-RU"/>
        </a:p>
      </dgm:t>
    </dgm:pt>
    <dgm:pt modelId="{8BA8F2E1-3D0D-4D3B-963F-9A92A2E8FBC1}">
      <dgm:prSet phldrT="[Текст]" custT="1"/>
      <dgm:spPr/>
      <dgm:t>
        <a:bodyPr/>
        <a:lstStyle/>
        <a:p>
          <a:r>
            <a:rPr lang="ru-RU" sz="1200" b="0" i="0" dirty="0" smtClean="0"/>
            <a:t>специалисты по охране труда</a:t>
          </a:r>
          <a:endParaRPr lang="ru-RU" sz="1200" dirty="0"/>
        </a:p>
      </dgm:t>
    </dgm:pt>
    <dgm:pt modelId="{3F98823A-DCEC-4C53-BEE1-A7E51F8CC25F}" type="parTrans" cxnId="{1C8B75C6-EA2D-4AAF-827E-0CB777083C73}">
      <dgm:prSet/>
      <dgm:spPr/>
      <dgm:t>
        <a:bodyPr/>
        <a:lstStyle/>
        <a:p>
          <a:endParaRPr lang="ru-RU"/>
        </a:p>
      </dgm:t>
    </dgm:pt>
    <dgm:pt modelId="{5F72EA79-C915-4678-A5AF-C8EDD10064EA}" type="sibTrans" cxnId="{1C8B75C6-EA2D-4AAF-827E-0CB777083C73}">
      <dgm:prSet/>
      <dgm:spPr/>
      <dgm:t>
        <a:bodyPr/>
        <a:lstStyle/>
        <a:p>
          <a:endParaRPr lang="ru-RU"/>
        </a:p>
      </dgm:t>
    </dgm:pt>
    <dgm:pt modelId="{01670095-98E3-47B6-AF60-19402D2220A1}">
      <dgm:prSet phldrT="[Текст]" custT="1"/>
      <dgm:spPr/>
      <dgm:t>
        <a:bodyPr/>
        <a:lstStyle/>
        <a:p>
          <a:r>
            <a:rPr lang="ru-RU" sz="1200" b="0" i="0" dirty="0" smtClean="0"/>
            <a:t>работники рабочих профессий</a:t>
          </a:r>
          <a:endParaRPr lang="ru-RU" sz="1200" dirty="0"/>
        </a:p>
      </dgm:t>
    </dgm:pt>
    <dgm:pt modelId="{25307864-84C9-4DE7-9DC8-A58724A54645}" type="parTrans" cxnId="{3EBFCF62-8904-42F9-8C59-B791D30E56BC}">
      <dgm:prSet/>
      <dgm:spPr/>
      <dgm:t>
        <a:bodyPr/>
        <a:lstStyle/>
        <a:p>
          <a:endParaRPr lang="ru-RU"/>
        </a:p>
      </dgm:t>
    </dgm:pt>
    <dgm:pt modelId="{93068C90-03F7-403B-AF5E-183D0321E2A6}" type="sibTrans" cxnId="{3EBFCF62-8904-42F9-8C59-B791D30E56BC}">
      <dgm:prSet/>
      <dgm:spPr/>
      <dgm:t>
        <a:bodyPr/>
        <a:lstStyle/>
        <a:p>
          <a:endParaRPr lang="ru-RU"/>
        </a:p>
      </dgm:t>
    </dgm:pt>
    <dgm:pt modelId="{91F1830A-91EB-4965-AA93-6ED4FCD19DC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i="0" dirty="0" smtClean="0"/>
            <a:t>члены комиссий по проверке знаний, ответственные за инструктажи и обучение;</a:t>
          </a:r>
          <a:endParaRPr lang="ru-RU" dirty="0"/>
        </a:p>
      </dgm:t>
    </dgm:pt>
    <dgm:pt modelId="{AAADCC98-D5F2-4B56-830D-E795F9EB9ACF}" type="parTrans" cxnId="{A9CFC69F-61E1-4985-935B-DB3AF4503E97}">
      <dgm:prSet/>
      <dgm:spPr/>
      <dgm:t>
        <a:bodyPr/>
        <a:lstStyle/>
        <a:p>
          <a:endParaRPr lang="ru-RU"/>
        </a:p>
      </dgm:t>
    </dgm:pt>
    <dgm:pt modelId="{ACE94D4F-97AF-4753-8DA0-363A89729002}" type="sibTrans" cxnId="{A9CFC69F-61E1-4985-935B-DB3AF4503E97}">
      <dgm:prSet/>
      <dgm:spPr/>
      <dgm:t>
        <a:bodyPr/>
        <a:lstStyle/>
        <a:p>
          <a:endParaRPr lang="ru-RU"/>
        </a:p>
      </dgm:t>
    </dgm:pt>
    <dgm:pt modelId="{E33D6616-097D-40D9-9586-417E8D97EEBC}">
      <dgm:prSet phldrT="[Текст]" custT="1"/>
      <dgm:spPr/>
      <dgm:t>
        <a:bodyPr/>
        <a:lstStyle/>
        <a:p>
          <a:r>
            <a:rPr lang="ru-RU" sz="1200" b="0" i="0" dirty="0" smtClean="0"/>
            <a:t>члены комиссий по охране труда</a:t>
          </a:r>
          <a:endParaRPr lang="ru-RU" sz="1000" dirty="0"/>
        </a:p>
      </dgm:t>
    </dgm:pt>
    <dgm:pt modelId="{901FBB70-1F6B-49D1-ABCA-9A07C8F68908}" type="parTrans" cxnId="{C86E13BE-E32D-46A8-8D2B-1E0CE86230C5}">
      <dgm:prSet/>
      <dgm:spPr/>
      <dgm:t>
        <a:bodyPr/>
        <a:lstStyle/>
        <a:p>
          <a:endParaRPr lang="ru-RU"/>
        </a:p>
      </dgm:t>
    </dgm:pt>
    <dgm:pt modelId="{8A776565-0FF1-445C-A20A-67B6C1CBAC69}" type="sibTrans" cxnId="{C86E13BE-E32D-46A8-8D2B-1E0CE86230C5}">
      <dgm:prSet/>
      <dgm:spPr/>
      <dgm:t>
        <a:bodyPr/>
        <a:lstStyle/>
        <a:p>
          <a:endParaRPr lang="ru-RU"/>
        </a:p>
      </dgm:t>
    </dgm:pt>
    <dgm:pt modelId="{1241E0EC-8325-4107-B1C1-4B602D7BE971}">
      <dgm:prSet phldrT="[Текст]" custT="1"/>
      <dgm:spPr/>
      <dgm:t>
        <a:bodyPr/>
        <a:lstStyle/>
        <a:p>
          <a:r>
            <a:rPr lang="ru-RU" sz="1200" dirty="0" smtClean="0"/>
            <a:t>уполномоченные представители профсоюзов и иных представительных органов.</a:t>
          </a:r>
          <a:endParaRPr lang="ru-RU" sz="1200" dirty="0"/>
        </a:p>
      </dgm:t>
    </dgm:pt>
    <dgm:pt modelId="{DD37A404-B1B2-4E77-81C7-A485996E30BF}" type="parTrans" cxnId="{9C226EF2-0F44-4CDE-8E5C-54784CBA4A82}">
      <dgm:prSet/>
      <dgm:spPr/>
      <dgm:t>
        <a:bodyPr/>
        <a:lstStyle/>
        <a:p>
          <a:endParaRPr lang="ru-RU"/>
        </a:p>
      </dgm:t>
    </dgm:pt>
    <dgm:pt modelId="{BB6C42C5-3464-4C2E-9E8E-9DD0926C8D58}" type="sibTrans" cxnId="{9C226EF2-0F44-4CDE-8E5C-54784CBA4A82}">
      <dgm:prSet/>
      <dgm:spPr/>
      <dgm:t>
        <a:bodyPr/>
        <a:lstStyle/>
        <a:p>
          <a:endParaRPr lang="ru-RU"/>
        </a:p>
      </dgm:t>
    </dgm:pt>
    <dgm:pt modelId="{4D02C04B-B849-4E63-9906-C8FF45893F71}" type="pres">
      <dgm:prSet presAssocID="{F9E5EE0A-4585-4532-9380-F73444ED62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906317-A1C0-464C-807A-DCEB49AE17FC}" type="pres">
      <dgm:prSet presAssocID="{0570786B-4B9E-49D7-80C2-D39D7A453E26}" presName="horFlow" presStyleCnt="0"/>
      <dgm:spPr/>
    </dgm:pt>
    <dgm:pt modelId="{B6887D8E-1463-4474-8AB4-CB5FCF2D2CA2}" type="pres">
      <dgm:prSet presAssocID="{0570786B-4B9E-49D7-80C2-D39D7A453E26}" presName="bigChev" presStyleLbl="node1" presStyleIdx="0" presStyleCnt="3" custScaleX="99485" custScaleY="114055"/>
      <dgm:spPr/>
      <dgm:t>
        <a:bodyPr/>
        <a:lstStyle/>
        <a:p>
          <a:endParaRPr lang="ru-RU"/>
        </a:p>
      </dgm:t>
    </dgm:pt>
    <dgm:pt modelId="{DCA3C181-4663-4EEF-97F8-6574EB473B22}" type="pres">
      <dgm:prSet presAssocID="{88BF267D-8B6C-4AA6-A6FC-7CB733EBF56E}" presName="parTrans" presStyleCnt="0"/>
      <dgm:spPr/>
    </dgm:pt>
    <dgm:pt modelId="{BF75FCD3-8508-47A5-9F00-21467FF3C884}" type="pres">
      <dgm:prSet presAssocID="{738BB3D4-BE1E-421D-93E1-903A04329909}" presName="node" presStyleLbl="alignAccFollowNode1" presStyleIdx="0" presStyleCnt="6" custScaleX="119744" custScaleY="12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FF7DD-E669-4A8C-A076-4EE5EC581B6F}" type="pres">
      <dgm:prSet presAssocID="{C86B395F-CD66-4EF3-B59B-0FADF2D11D20}" presName="sibTrans" presStyleCnt="0"/>
      <dgm:spPr/>
    </dgm:pt>
    <dgm:pt modelId="{2355CB44-42EE-4FD4-A5AD-0E37C3D86012}" type="pres">
      <dgm:prSet presAssocID="{32911FD0-B367-408F-AF4F-03981447A88E}" presName="node" presStyleLbl="alignAccFollowNode1" presStyleIdx="1" presStyleCnt="6" custScaleX="106361" custScaleY="115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77895-1DB8-486E-A898-B57719C05CDB}" type="pres">
      <dgm:prSet presAssocID="{0570786B-4B9E-49D7-80C2-D39D7A453E26}" presName="vSp" presStyleCnt="0"/>
      <dgm:spPr/>
    </dgm:pt>
    <dgm:pt modelId="{C51E2A16-4851-4DBA-AF72-475016782F9E}" type="pres">
      <dgm:prSet presAssocID="{511168A8-868A-468C-87A6-B01D885DE9D5}" presName="horFlow" presStyleCnt="0"/>
      <dgm:spPr/>
    </dgm:pt>
    <dgm:pt modelId="{5DC7A883-2365-4A48-B4AC-4CBAC498B23F}" type="pres">
      <dgm:prSet presAssocID="{511168A8-868A-468C-87A6-B01D885DE9D5}" presName="bigChev" presStyleLbl="node1" presStyleIdx="1" presStyleCnt="3" custScaleX="99388" custScaleY="109314"/>
      <dgm:spPr/>
      <dgm:t>
        <a:bodyPr/>
        <a:lstStyle/>
        <a:p>
          <a:endParaRPr lang="ru-RU"/>
        </a:p>
      </dgm:t>
    </dgm:pt>
    <dgm:pt modelId="{76688F6E-45B3-42E1-B7C3-4241DD783C75}" type="pres">
      <dgm:prSet presAssocID="{3F98823A-DCEC-4C53-BEE1-A7E51F8CC25F}" presName="parTrans" presStyleCnt="0"/>
      <dgm:spPr/>
    </dgm:pt>
    <dgm:pt modelId="{EDD26F21-8440-4E0A-8953-2C18D47D6473}" type="pres">
      <dgm:prSet presAssocID="{8BA8F2E1-3D0D-4D3B-963F-9A92A2E8FBC1}" presName="node" presStyleLbl="alignAccFollowNode1" presStyleIdx="2" presStyleCnt="6" custScaleX="102191" custScaleY="13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09C42-8466-4F78-AB77-24CE291F9D42}" type="pres">
      <dgm:prSet presAssocID="{5F72EA79-C915-4678-A5AF-C8EDD10064EA}" presName="sibTrans" presStyleCnt="0"/>
      <dgm:spPr/>
    </dgm:pt>
    <dgm:pt modelId="{96D3CF41-D556-4415-9906-62CB71F778AE}" type="pres">
      <dgm:prSet presAssocID="{01670095-98E3-47B6-AF60-19402D2220A1}" presName="node" presStyleLbl="alignAccFollowNode1" presStyleIdx="3" presStyleCnt="6" custScaleX="115353" custScaleY="13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8DFE4-DFF5-4A6C-8BCC-F424E1AE1D2A}" type="pres">
      <dgm:prSet presAssocID="{511168A8-868A-468C-87A6-B01D885DE9D5}" presName="vSp" presStyleCnt="0"/>
      <dgm:spPr/>
    </dgm:pt>
    <dgm:pt modelId="{B30CE10B-9A79-4EA0-9F7F-F4768827A237}" type="pres">
      <dgm:prSet presAssocID="{91F1830A-91EB-4965-AA93-6ED4FCD19DCC}" presName="horFlow" presStyleCnt="0"/>
      <dgm:spPr/>
    </dgm:pt>
    <dgm:pt modelId="{438BAEE9-896B-4A0D-9CB5-C408C21EDC70}" type="pres">
      <dgm:prSet presAssocID="{91F1830A-91EB-4965-AA93-6ED4FCD19DCC}" presName="bigChev" presStyleLbl="node1" presStyleIdx="2" presStyleCnt="3" custScaleX="99388" custScaleY="122489"/>
      <dgm:spPr/>
      <dgm:t>
        <a:bodyPr/>
        <a:lstStyle/>
        <a:p>
          <a:endParaRPr lang="ru-RU"/>
        </a:p>
      </dgm:t>
    </dgm:pt>
    <dgm:pt modelId="{3A36B056-FD26-46DF-AB7B-1CFFAF7506BC}" type="pres">
      <dgm:prSet presAssocID="{901FBB70-1F6B-49D1-ABCA-9A07C8F68908}" presName="parTrans" presStyleCnt="0"/>
      <dgm:spPr/>
    </dgm:pt>
    <dgm:pt modelId="{739F24CC-5E8D-4FC6-B6C9-12F1A8239B59}" type="pres">
      <dgm:prSet presAssocID="{E33D6616-097D-40D9-9586-417E8D97EEBC}" presName="node" presStyleLbl="alignAccFollowNode1" presStyleIdx="4" presStyleCnt="6" custScaleX="102191" custScaleY="13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1A62B-743E-486A-A270-F5B558AC0A0E}" type="pres">
      <dgm:prSet presAssocID="{8A776565-0FF1-445C-A20A-67B6C1CBAC69}" presName="sibTrans" presStyleCnt="0"/>
      <dgm:spPr/>
    </dgm:pt>
    <dgm:pt modelId="{9AAA9EF3-6D9B-4C0B-9F7C-1F0A109F56C0}" type="pres">
      <dgm:prSet presAssocID="{1241E0EC-8325-4107-B1C1-4B602D7BE971}" presName="node" presStyleLbl="alignAccFollowNode1" presStyleIdx="5" presStyleCnt="6" custScaleX="120754" custScaleY="13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BF719A-E9BF-4045-B10F-26A6CE7B75A7}" srcId="{F9E5EE0A-4585-4532-9380-F73444ED621B}" destId="{0570786B-4B9E-49D7-80C2-D39D7A453E26}" srcOrd="0" destOrd="0" parTransId="{321CF3D4-E58A-4473-AA8F-E79BE91F8E07}" sibTransId="{6A8AA44F-5DF7-493D-9EAF-BDD4990AC5DB}"/>
    <dgm:cxn modelId="{B245B815-DAB4-4E42-B6E4-622A72181CF3}" type="presOf" srcId="{32911FD0-B367-408F-AF4F-03981447A88E}" destId="{2355CB44-42EE-4FD4-A5AD-0E37C3D86012}" srcOrd="0" destOrd="0" presId="urn:microsoft.com/office/officeart/2005/8/layout/lProcess3"/>
    <dgm:cxn modelId="{3340A76E-ADE0-4D50-84CD-A75C90B0092D}" type="presOf" srcId="{0570786B-4B9E-49D7-80C2-D39D7A453E26}" destId="{B6887D8E-1463-4474-8AB4-CB5FCF2D2CA2}" srcOrd="0" destOrd="0" presId="urn:microsoft.com/office/officeart/2005/8/layout/lProcess3"/>
    <dgm:cxn modelId="{4D681BB4-C2F7-45E5-8102-9F9112006B63}" type="presOf" srcId="{F9E5EE0A-4585-4532-9380-F73444ED621B}" destId="{4D02C04B-B849-4E63-9906-C8FF45893F71}" srcOrd="0" destOrd="0" presId="urn:microsoft.com/office/officeart/2005/8/layout/lProcess3"/>
    <dgm:cxn modelId="{A9CFC69F-61E1-4985-935B-DB3AF4503E97}" srcId="{F9E5EE0A-4585-4532-9380-F73444ED621B}" destId="{91F1830A-91EB-4965-AA93-6ED4FCD19DCC}" srcOrd="2" destOrd="0" parTransId="{AAADCC98-D5F2-4B56-830D-E795F9EB9ACF}" sibTransId="{ACE94D4F-97AF-4753-8DA0-363A89729002}"/>
    <dgm:cxn modelId="{4A6BCF77-775C-4D4B-87C8-94E94CE1FF8B}" type="presOf" srcId="{738BB3D4-BE1E-421D-93E1-903A04329909}" destId="{BF75FCD3-8508-47A5-9F00-21467FF3C884}" srcOrd="0" destOrd="0" presId="urn:microsoft.com/office/officeart/2005/8/layout/lProcess3"/>
    <dgm:cxn modelId="{7856DB55-4613-456D-83B9-53EF93896F05}" srcId="{F9E5EE0A-4585-4532-9380-F73444ED621B}" destId="{511168A8-868A-468C-87A6-B01D885DE9D5}" srcOrd="1" destOrd="0" parTransId="{42544A75-0104-47E3-9C25-1B8309FDACF4}" sibTransId="{85014DC0-0A0C-404E-9AF5-284EE3BB7288}"/>
    <dgm:cxn modelId="{4C371597-F9DA-418F-9571-F9F444650BD9}" srcId="{0570786B-4B9E-49D7-80C2-D39D7A453E26}" destId="{738BB3D4-BE1E-421D-93E1-903A04329909}" srcOrd="0" destOrd="0" parTransId="{88BF267D-8B6C-4AA6-A6FC-7CB733EBF56E}" sibTransId="{C86B395F-CD66-4EF3-B59B-0FADF2D11D20}"/>
    <dgm:cxn modelId="{C86E13BE-E32D-46A8-8D2B-1E0CE86230C5}" srcId="{91F1830A-91EB-4965-AA93-6ED4FCD19DCC}" destId="{E33D6616-097D-40D9-9586-417E8D97EEBC}" srcOrd="0" destOrd="0" parTransId="{901FBB70-1F6B-49D1-ABCA-9A07C8F68908}" sibTransId="{8A776565-0FF1-445C-A20A-67B6C1CBAC69}"/>
    <dgm:cxn modelId="{4581ABE6-8272-48E5-8C8B-7B494661CE2A}" type="presOf" srcId="{511168A8-868A-468C-87A6-B01D885DE9D5}" destId="{5DC7A883-2365-4A48-B4AC-4CBAC498B23F}" srcOrd="0" destOrd="0" presId="urn:microsoft.com/office/officeart/2005/8/layout/lProcess3"/>
    <dgm:cxn modelId="{0540BB8C-04B4-4D42-95D8-93B392539635}" srcId="{0570786B-4B9E-49D7-80C2-D39D7A453E26}" destId="{32911FD0-B367-408F-AF4F-03981447A88E}" srcOrd="1" destOrd="0" parTransId="{62123251-535E-496A-A771-B5489895D3F6}" sibTransId="{98DBFD26-36BB-4A76-8776-A7A7B2C8FB6D}"/>
    <dgm:cxn modelId="{CC95E48D-B933-4AD5-B95F-497FA52068D4}" type="presOf" srcId="{01670095-98E3-47B6-AF60-19402D2220A1}" destId="{96D3CF41-D556-4415-9906-62CB71F778AE}" srcOrd="0" destOrd="0" presId="urn:microsoft.com/office/officeart/2005/8/layout/lProcess3"/>
    <dgm:cxn modelId="{9C226EF2-0F44-4CDE-8E5C-54784CBA4A82}" srcId="{91F1830A-91EB-4965-AA93-6ED4FCD19DCC}" destId="{1241E0EC-8325-4107-B1C1-4B602D7BE971}" srcOrd="1" destOrd="0" parTransId="{DD37A404-B1B2-4E77-81C7-A485996E30BF}" sibTransId="{BB6C42C5-3464-4C2E-9E8E-9DD0926C8D58}"/>
    <dgm:cxn modelId="{1674DB06-51D0-4367-B83E-2D36F7D21DD1}" type="presOf" srcId="{91F1830A-91EB-4965-AA93-6ED4FCD19DCC}" destId="{438BAEE9-896B-4A0D-9CB5-C408C21EDC70}" srcOrd="0" destOrd="0" presId="urn:microsoft.com/office/officeart/2005/8/layout/lProcess3"/>
    <dgm:cxn modelId="{BC0377A8-0ADB-4F18-BFC9-EA7C505AC67B}" type="presOf" srcId="{E33D6616-097D-40D9-9586-417E8D97EEBC}" destId="{739F24CC-5E8D-4FC6-B6C9-12F1A8239B59}" srcOrd="0" destOrd="0" presId="urn:microsoft.com/office/officeart/2005/8/layout/lProcess3"/>
    <dgm:cxn modelId="{3EBFCF62-8904-42F9-8C59-B791D30E56BC}" srcId="{511168A8-868A-468C-87A6-B01D885DE9D5}" destId="{01670095-98E3-47B6-AF60-19402D2220A1}" srcOrd="1" destOrd="0" parTransId="{25307864-84C9-4DE7-9DC8-A58724A54645}" sibTransId="{93068C90-03F7-403B-AF5E-183D0321E2A6}"/>
    <dgm:cxn modelId="{1C8B75C6-EA2D-4AAF-827E-0CB777083C73}" srcId="{511168A8-868A-468C-87A6-B01D885DE9D5}" destId="{8BA8F2E1-3D0D-4D3B-963F-9A92A2E8FBC1}" srcOrd="0" destOrd="0" parTransId="{3F98823A-DCEC-4C53-BEE1-A7E51F8CC25F}" sibTransId="{5F72EA79-C915-4678-A5AF-C8EDD10064EA}"/>
    <dgm:cxn modelId="{AA71B492-0643-4154-8C70-EBDA8A9E03CF}" type="presOf" srcId="{1241E0EC-8325-4107-B1C1-4B602D7BE971}" destId="{9AAA9EF3-6D9B-4C0B-9F7C-1F0A109F56C0}" srcOrd="0" destOrd="0" presId="urn:microsoft.com/office/officeart/2005/8/layout/lProcess3"/>
    <dgm:cxn modelId="{F4E5B742-6108-44FC-8927-D6B53DA4FE13}" type="presOf" srcId="{8BA8F2E1-3D0D-4D3B-963F-9A92A2E8FBC1}" destId="{EDD26F21-8440-4E0A-8953-2C18D47D6473}" srcOrd="0" destOrd="0" presId="urn:microsoft.com/office/officeart/2005/8/layout/lProcess3"/>
    <dgm:cxn modelId="{48DC441F-5DEC-4707-A457-20306CB49262}" type="presParOf" srcId="{4D02C04B-B849-4E63-9906-C8FF45893F71}" destId="{8A906317-A1C0-464C-807A-DCEB49AE17FC}" srcOrd="0" destOrd="0" presId="urn:microsoft.com/office/officeart/2005/8/layout/lProcess3"/>
    <dgm:cxn modelId="{5DE43114-9A70-4958-8812-E50D713636C0}" type="presParOf" srcId="{8A906317-A1C0-464C-807A-DCEB49AE17FC}" destId="{B6887D8E-1463-4474-8AB4-CB5FCF2D2CA2}" srcOrd="0" destOrd="0" presId="urn:microsoft.com/office/officeart/2005/8/layout/lProcess3"/>
    <dgm:cxn modelId="{BB462ADD-8BBA-4157-AA49-CFA8CD3BE586}" type="presParOf" srcId="{8A906317-A1C0-464C-807A-DCEB49AE17FC}" destId="{DCA3C181-4663-4EEF-97F8-6574EB473B22}" srcOrd="1" destOrd="0" presId="urn:microsoft.com/office/officeart/2005/8/layout/lProcess3"/>
    <dgm:cxn modelId="{DFA39228-6B94-44B0-BA8B-475EE98C1DE4}" type="presParOf" srcId="{8A906317-A1C0-464C-807A-DCEB49AE17FC}" destId="{BF75FCD3-8508-47A5-9F00-21467FF3C884}" srcOrd="2" destOrd="0" presId="urn:microsoft.com/office/officeart/2005/8/layout/lProcess3"/>
    <dgm:cxn modelId="{42DD7D45-6A32-4CF8-B0FC-B768CFF941C6}" type="presParOf" srcId="{8A906317-A1C0-464C-807A-DCEB49AE17FC}" destId="{FA3FF7DD-E669-4A8C-A076-4EE5EC581B6F}" srcOrd="3" destOrd="0" presId="urn:microsoft.com/office/officeart/2005/8/layout/lProcess3"/>
    <dgm:cxn modelId="{C9DFF861-2316-47A3-9AD2-0BAD19014E5C}" type="presParOf" srcId="{8A906317-A1C0-464C-807A-DCEB49AE17FC}" destId="{2355CB44-42EE-4FD4-A5AD-0E37C3D86012}" srcOrd="4" destOrd="0" presId="urn:microsoft.com/office/officeart/2005/8/layout/lProcess3"/>
    <dgm:cxn modelId="{4B2ABD27-3447-4779-A4A0-3FD21FBA247F}" type="presParOf" srcId="{4D02C04B-B849-4E63-9906-C8FF45893F71}" destId="{F3477895-1DB8-486E-A898-B57719C05CDB}" srcOrd="1" destOrd="0" presId="urn:microsoft.com/office/officeart/2005/8/layout/lProcess3"/>
    <dgm:cxn modelId="{0036E25E-5B28-4526-B4AD-9A300AC2EEF3}" type="presParOf" srcId="{4D02C04B-B849-4E63-9906-C8FF45893F71}" destId="{C51E2A16-4851-4DBA-AF72-475016782F9E}" srcOrd="2" destOrd="0" presId="urn:microsoft.com/office/officeart/2005/8/layout/lProcess3"/>
    <dgm:cxn modelId="{83040D2C-F3CE-444D-AF9B-DD3E145C5DB3}" type="presParOf" srcId="{C51E2A16-4851-4DBA-AF72-475016782F9E}" destId="{5DC7A883-2365-4A48-B4AC-4CBAC498B23F}" srcOrd="0" destOrd="0" presId="urn:microsoft.com/office/officeart/2005/8/layout/lProcess3"/>
    <dgm:cxn modelId="{C2DC2682-2EEF-463A-8012-442FEC63DA06}" type="presParOf" srcId="{C51E2A16-4851-4DBA-AF72-475016782F9E}" destId="{76688F6E-45B3-42E1-B7C3-4241DD783C75}" srcOrd="1" destOrd="0" presId="urn:microsoft.com/office/officeart/2005/8/layout/lProcess3"/>
    <dgm:cxn modelId="{DEF80A9C-173F-44A5-800A-36B2B8C07081}" type="presParOf" srcId="{C51E2A16-4851-4DBA-AF72-475016782F9E}" destId="{EDD26F21-8440-4E0A-8953-2C18D47D6473}" srcOrd="2" destOrd="0" presId="urn:microsoft.com/office/officeart/2005/8/layout/lProcess3"/>
    <dgm:cxn modelId="{359FA9A3-B28C-4110-A8B9-E7EDD0345F9C}" type="presParOf" srcId="{C51E2A16-4851-4DBA-AF72-475016782F9E}" destId="{97E09C42-8466-4F78-AB77-24CE291F9D42}" srcOrd="3" destOrd="0" presId="urn:microsoft.com/office/officeart/2005/8/layout/lProcess3"/>
    <dgm:cxn modelId="{5581035C-303E-4D15-9CBB-9C65EED941CE}" type="presParOf" srcId="{C51E2A16-4851-4DBA-AF72-475016782F9E}" destId="{96D3CF41-D556-4415-9906-62CB71F778AE}" srcOrd="4" destOrd="0" presId="urn:microsoft.com/office/officeart/2005/8/layout/lProcess3"/>
    <dgm:cxn modelId="{50241A5C-B634-4B6A-8086-926083969531}" type="presParOf" srcId="{4D02C04B-B849-4E63-9906-C8FF45893F71}" destId="{D8C8DFE4-DFF5-4A6C-8BCC-F424E1AE1D2A}" srcOrd="3" destOrd="0" presId="urn:microsoft.com/office/officeart/2005/8/layout/lProcess3"/>
    <dgm:cxn modelId="{1E3997E4-BC05-49B7-BA28-5D3E89AE212A}" type="presParOf" srcId="{4D02C04B-B849-4E63-9906-C8FF45893F71}" destId="{B30CE10B-9A79-4EA0-9F7F-F4768827A237}" srcOrd="4" destOrd="0" presId="urn:microsoft.com/office/officeart/2005/8/layout/lProcess3"/>
    <dgm:cxn modelId="{8311A8B3-F5E4-487B-B57F-B941C21BF7F6}" type="presParOf" srcId="{B30CE10B-9A79-4EA0-9F7F-F4768827A237}" destId="{438BAEE9-896B-4A0D-9CB5-C408C21EDC70}" srcOrd="0" destOrd="0" presId="urn:microsoft.com/office/officeart/2005/8/layout/lProcess3"/>
    <dgm:cxn modelId="{5BE79CDE-F6FF-4F73-AA63-747DED4EBE86}" type="presParOf" srcId="{B30CE10B-9A79-4EA0-9F7F-F4768827A237}" destId="{3A36B056-FD26-46DF-AB7B-1CFFAF7506BC}" srcOrd="1" destOrd="0" presId="urn:microsoft.com/office/officeart/2005/8/layout/lProcess3"/>
    <dgm:cxn modelId="{FBE291B2-4E96-44C7-B5EA-6B1D43E11F98}" type="presParOf" srcId="{B30CE10B-9A79-4EA0-9F7F-F4768827A237}" destId="{739F24CC-5E8D-4FC6-B6C9-12F1A8239B59}" srcOrd="2" destOrd="0" presId="urn:microsoft.com/office/officeart/2005/8/layout/lProcess3"/>
    <dgm:cxn modelId="{954FF1DA-F219-4696-8072-98C7FA58CB5D}" type="presParOf" srcId="{B30CE10B-9A79-4EA0-9F7F-F4768827A237}" destId="{0091A62B-743E-486A-A270-F5B558AC0A0E}" srcOrd="3" destOrd="0" presId="urn:microsoft.com/office/officeart/2005/8/layout/lProcess3"/>
    <dgm:cxn modelId="{DD640C18-5F83-4E19-B692-1F634B3ACA39}" type="presParOf" srcId="{B30CE10B-9A79-4EA0-9F7F-F4768827A237}" destId="{9AAA9EF3-6D9B-4C0B-9F7C-1F0A109F56C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017C80-8B62-4F58-A878-8BCA1FE36ECF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E44F8B-8F78-4E83-AE9A-A3542E936F61}">
      <dgm:prSet phldrT="[Текст]" custT="1"/>
      <dgm:spPr/>
      <dgm:t>
        <a:bodyPr/>
        <a:lstStyle/>
        <a:p>
          <a:r>
            <a:rPr lang="ru-RU" sz="1600" b="0" i="0" dirty="0" smtClean="0"/>
            <a:t>руководители организаций;</a:t>
          </a:r>
          <a:endParaRPr lang="ru-RU" sz="1600" dirty="0"/>
        </a:p>
      </dgm:t>
    </dgm:pt>
    <dgm:pt modelId="{5352079D-2E51-4D22-84C9-4BD24C52F687}" type="parTrans" cxnId="{054E3A77-24F0-46E5-A1C7-415AA0DDB4CE}">
      <dgm:prSet/>
      <dgm:spPr/>
      <dgm:t>
        <a:bodyPr/>
        <a:lstStyle/>
        <a:p>
          <a:endParaRPr lang="ru-RU"/>
        </a:p>
      </dgm:t>
    </dgm:pt>
    <dgm:pt modelId="{72D4BFA3-BBE4-4093-A744-B3287B8F9E08}" type="sibTrans" cxnId="{054E3A77-24F0-46E5-A1C7-415AA0DDB4CE}">
      <dgm:prSet/>
      <dgm:spPr/>
      <dgm:t>
        <a:bodyPr/>
        <a:lstStyle/>
        <a:p>
          <a:endParaRPr lang="ru-RU"/>
        </a:p>
      </dgm:t>
    </dgm:pt>
    <dgm:pt modelId="{2699AAE0-313B-48F4-BBD1-C90394CBF621}">
      <dgm:prSet phldrT="[Текст]" custT="1"/>
      <dgm:spPr/>
      <dgm:t>
        <a:bodyPr/>
        <a:lstStyle/>
        <a:p>
          <a:r>
            <a:rPr lang="ru-RU" sz="1600" b="0" i="0" dirty="0" smtClean="0"/>
            <a:t>руководители филиалов организации;</a:t>
          </a:r>
          <a:endParaRPr lang="ru-RU" sz="1600" dirty="0"/>
        </a:p>
      </dgm:t>
    </dgm:pt>
    <dgm:pt modelId="{4B7A5E4A-B1F7-48D4-8E4F-7A2F69FFC7BF}" type="parTrans" cxnId="{36639F61-710C-4571-9CDA-0CDEF0F422C7}">
      <dgm:prSet/>
      <dgm:spPr/>
      <dgm:t>
        <a:bodyPr/>
        <a:lstStyle/>
        <a:p>
          <a:endParaRPr lang="ru-RU"/>
        </a:p>
      </dgm:t>
    </dgm:pt>
    <dgm:pt modelId="{BB321087-D742-4702-8F9D-32D1EFF38EB9}" type="sibTrans" cxnId="{36639F61-710C-4571-9CDA-0CDEF0F422C7}">
      <dgm:prSet/>
      <dgm:spPr/>
      <dgm:t>
        <a:bodyPr/>
        <a:lstStyle/>
        <a:p>
          <a:endParaRPr lang="ru-RU"/>
        </a:p>
      </dgm:t>
    </dgm:pt>
    <dgm:pt modelId="{17C26B5E-6DAC-4BBD-B6AB-AA6F27E1F829}">
      <dgm:prSet phldrT="[Текст]" custT="1"/>
      <dgm:spPr/>
      <dgm:t>
        <a:bodyPr/>
        <a:lstStyle/>
        <a:p>
          <a:r>
            <a:rPr lang="ru-RU" sz="1600" b="0" i="0" dirty="0" smtClean="0"/>
            <a:t>председатель и члены комиссий по проверке знания требований по охране труда;</a:t>
          </a:r>
          <a:endParaRPr lang="ru-RU" sz="1600" dirty="0"/>
        </a:p>
      </dgm:t>
    </dgm:pt>
    <dgm:pt modelId="{4BA83C56-8B12-4413-A4BE-685D7C66A2E6}" type="parTrans" cxnId="{E38C4047-32B5-487B-B7AC-C6190D73EF1A}">
      <dgm:prSet/>
      <dgm:spPr/>
      <dgm:t>
        <a:bodyPr/>
        <a:lstStyle/>
        <a:p>
          <a:endParaRPr lang="ru-RU"/>
        </a:p>
      </dgm:t>
    </dgm:pt>
    <dgm:pt modelId="{63CEC5BB-36C7-4E55-8C74-4A6F7D54F5E7}" type="sibTrans" cxnId="{E38C4047-32B5-487B-B7AC-C6190D73EF1A}">
      <dgm:prSet/>
      <dgm:spPr/>
      <dgm:t>
        <a:bodyPr/>
        <a:lstStyle/>
        <a:p>
          <a:endParaRPr lang="ru-RU"/>
        </a:p>
      </dgm:t>
    </dgm:pt>
    <dgm:pt modelId="{4E06EA60-113E-4B18-A917-06418FCCB4C5}">
      <dgm:prSet phldrT="[Текст]" custT="1"/>
      <dgm:spPr/>
      <dgm:t>
        <a:bodyPr/>
        <a:lstStyle/>
        <a:p>
          <a:r>
            <a:rPr lang="ru-RU" sz="1600" b="0" i="0" dirty="0" smtClean="0"/>
            <a:t>сотрудники </a:t>
          </a:r>
          <a:r>
            <a:rPr lang="ru-RU" sz="1600" b="0" i="0" dirty="0" err="1" smtClean="0"/>
            <a:t>микропредприятий</a:t>
          </a:r>
          <a:r>
            <a:rPr lang="ru-RU" sz="1600" b="0" i="0" dirty="0" smtClean="0"/>
            <a:t>, ответственные за проверку знания требований охраны труда.</a:t>
          </a:r>
          <a:endParaRPr lang="ru-RU" sz="1600" dirty="0"/>
        </a:p>
      </dgm:t>
    </dgm:pt>
    <dgm:pt modelId="{C37DB964-051B-419A-8938-0D31B61080E5}" type="parTrans" cxnId="{2A05D5D0-9523-4213-A8D6-8BD5DFB86AB9}">
      <dgm:prSet/>
      <dgm:spPr/>
      <dgm:t>
        <a:bodyPr/>
        <a:lstStyle/>
        <a:p>
          <a:endParaRPr lang="ru-RU"/>
        </a:p>
      </dgm:t>
    </dgm:pt>
    <dgm:pt modelId="{800602FD-4C5A-4A57-BF86-11FDA32FB24B}" type="sibTrans" cxnId="{2A05D5D0-9523-4213-A8D6-8BD5DFB86AB9}">
      <dgm:prSet/>
      <dgm:spPr/>
      <dgm:t>
        <a:bodyPr/>
        <a:lstStyle/>
        <a:p>
          <a:endParaRPr lang="ru-RU"/>
        </a:p>
      </dgm:t>
    </dgm:pt>
    <dgm:pt modelId="{CDEEF25A-AFF7-47FA-B344-F6325B68F69E}">
      <dgm:prSet phldrT="[Текст]" custT="1"/>
      <dgm:spPr/>
      <dgm:t>
        <a:bodyPr/>
        <a:lstStyle/>
        <a:p>
          <a:r>
            <a:rPr lang="ru-RU" sz="1600" b="0" i="0" dirty="0" smtClean="0"/>
            <a:t>специалисты по охране труда, ответственные за инструктажи и обучение, члены комиссий по охране труда, уполномоченные представители профсоюзов;</a:t>
          </a:r>
          <a:endParaRPr lang="ru-RU" sz="1600" dirty="0"/>
        </a:p>
      </dgm:t>
    </dgm:pt>
    <dgm:pt modelId="{E763093E-CD8B-47AC-90C2-013E3E363C05}" type="parTrans" cxnId="{EA9853F4-D3FD-4749-8DBA-D63B3646D2C6}">
      <dgm:prSet/>
      <dgm:spPr/>
      <dgm:t>
        <a:bodyPr/>
        <a:lstStyle/>
        <a:p>
          <a:endParaRPr lang="ru-RU"/>
        </a:p>
      </dgm:t>
    </dgm:pt>
    <dgm:pt modelId="{DF566CF6-5C2E-4284-BD04-2E2F6B88A4B9}" type="sibTrans" cxnId="{EA9853F4-D3FD-4749-8DBA-D63B3646D2C6}">
      <dgm:prSet/>
      <dgm:spPr/>
      <dgm:t>
        <a:bodyPr/>
        <a:lstStyle/>
        <a:p>
          <a:endParaRPr lang="ru-RU"/>
        </a:p>
      </dgm:t>
    </dgm:pt>
    <dgm:pt modelId="{BA6BE711-6489-4722-88C2-FB9F183707AB}" type="pres">
      <dgm:prSet presAssocID="{5E017C80-8B62-4F58-A878-8BCA1FE36E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AAA07F5-026C-48B4-B007-367FD19FA46C}" type="pres">
      <dgm:prSet presAssocID="{5E017C80-8B62-4F58-A878-8BCA1FE36ECF}" presName="Name1" presStyleCnt="0"/>
      <dgm:spPr/>
    </dgm:pt>
    <dgm:pt modelId="{F8CB7F15-2952-48B4-A4D0-D770D4D4B45D}" type="pres">
      <dgm:prSet presAssocID="{5E017C80-8B62-4F58-A878-8BCA1FE36ECF}" presName="cycle" presStyleCnt="0"/>
      <dgm:spPr/>
    </dgm:pt>
    <dgm:pt modelId="{C1C6E18D-7A8B-4155-ABF1-EE4EB9157ED1}" type="pres">
      <dgm:prSet presAssocID="{5E017C80-8B62-4F58-A878-8BCA1FE36ECF}" presName="srcNode" presStyleLbl="node1" presStyleIdx="0" presStyleCnt="5"/>
      <dgm:spPr/>
    </dgm:pt>
    <dgm:pt modelId="{7F9EAB8A-281D-4F31-B7EF-A978F8285BB5}" type="pres">
      <dgm:prSet presAssocID="{5E017C80-8B62-4F58-A878-8BCA1FE36ECF}" presName="conn" presStyleLbl="parChTrans1D2" presStyleIdx="0" presStyleCnt="1"/>
      <dgm:spPr/>
      <dgm:t>
        <a:bodyPr/>
        <a:lstStyle/>
        <a:p>
          <a:endParaRPr lang="ru-RU"/>
        </a:p>
      </dgm:t>
    </dgm:pt>
    <dgm:pt modelId="{C0D147B9-F82D-41BE-B264-F284FE0DB103}" type="pres">
      <dgm:prSet presAssocID="{5E017C80-8B62-4F58-A878-8BCA1FE36ECF}" presName="extraNode" presStyleLbl="node1" presStyleIdx="0" presStyleCnt="5"/>
      <dgm:spPr/>
    </dgm:pt>
    <dgm:pt modelId="{ABF56C03-B810-45E0-8DB2-41CD72C60B01}" type="pres">
      <dgm:prSet presAssocID="{5E017C80-8B62-4F58-A878-8BCA1FE36ECF}" presName="dstNode" presStyleLbl="node1" presStyleIdx="0" presStyleCnt="5"/>
      <dgm:spPr/>
    </dgm:pt>
    <dgm:pt modelId="{B0CBAF8A-420A-4CBC-B3D5-123050D3508D}" type="pres">
      <dgm:prSet presAssocID="{31E44F8B-8F78-4E83-AE9A-A3542E936F6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ED2EC-8402-462C-B02D-3A2EF4F55C0D}" type="pres">
      <dgm:prSet presAssocID="{31E44F8B-8F78-4E83-AE9A-A3542E936F61}" presName="accent_1" presStyleCnt="0"/>
      <dgm:spPr/>
    </dgm:pt>
    <dgm:pt modelId="{626E2001-640F-4ECC-ABBD-F6999508CD5F}" type="pres">
      <dgm:prSet presAssocID="{31E44F8B-8F78-4E83-AE9A-A3542E936F61}" presName="accentRepeatNode" presStyleLbl="solidFgAcc1" presStyleIdx="0" presStyleCnt="5"/>
      <dgm:spPr>
        <a:solidFill>
          <a:schemeClr val="bg1">
            <a:lumMod val="75000"/>
          </a:schemeClr>
        </a:solidFill>
      </dgm:spPr>
    </dgm:pt>
    <dgm:pt modelId="{B14BA0D4-2485-41DB-B0C7-C397279F80AE}" type="pres">
      <dgm:prSet presAssocID="{2699AAE0-313B-48F4-BBD1-C90394CBF62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3BCD5-1C56-412A-B476-36D9F84312B6}" type="pres">
      <dgm:prSet presAssocID="{2699AAE0-313B-48F4-BBD1-C90394CBF621}" presName="accent_2" presStyleCnt="0"/>
      <dgm:spPr/>
    </dgm:pt>
    <dgm:pt modelId="{4D73BA01-8E26-46FD-B13B-5D77A879CC85}" type="pres">
      <dgm:prSet presAssocID="{2699AAE0-313B-48F4-BBD1-C90394CBF621}" presName="accentRepeatNode" presStyleLbl="solidFgAcc1" presStyleIdx="1" presStyleCnt="5"/>
      <dgm:spPr>
        <a:solidFill>
          <a:schemeClr val="bg1">
            <a:lumMod val="75000"/>
          </a:schemeClr>
        </a:solidFill>
      </dgm:spPr>
    </dgm:pt>
    <dgm:pt modelId="{8D5585DC-666D-4A6C-ACD6-E2E5B34241CD}" type="pres">
      <dgm:prSet presAssocID="{17C26B5E-6DAC-4BBD-B6AB-AA6F27E1F82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32570-EE6F-4416-A50D-808F0AE5F63C}" type="pres">
      <dgm:prSet presAssocID="{17C26B5E-6DAC-4BBD-B6AB-AA6F27E1F829}" presName="accent_3" presStyleCnt="0"/>
      <dgm:spPr/>
    </dgm:pt>
    <dgm:pt modelId="{26ECADD5-E942-4AC2-97D4-6B59DCC085DD}" type="pres">
      <dgm:prSet presAssocID="{17C26B5E-6DAC-4BBD-B6AB-AA6F27E1F829}" presName="accentRepeatNode" presStyleLbl="solidFgAcc1" presStyleIdx="2" presStyleCnt="5"/>
      <dgm:spPr>
        <a:solidFill>
          <a:schemeClr val="bg1">
            <a:lumMod val="75000"/>
          </a:schemeClr>
        </a:solidFill>
      </dgm:spPr>
    </dgm:pt>
    <dgm:pt modelId="{F21FE413-9DEF-446C-9559-17A257F5550C}" type="pres">
      <dgm:prSet presAssocID="{CDEEF25A-AFF7-47FA-B344-F6325B68F69E}" presName="text_4" presStyleLbl="node1" presStyleIdx="3" presStyleCnt="5" custScaleX="96122" custScaleY="15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5344-2A7B-438C-9EED-BA1D902DA8FC}" type="pres">
      <dgm:prSet presAssocID="{CDEEF25A-AFF7-47FA-B344-F6325B68F69E}" presName="accent_4" presStyleCnt="0"/>
      <dgm:spPr/>
    </dgm:pt>
    <dgm:pt modelId="{51CEF3E9-7410-4B10-9BDE-93607ABD5BD8}" type="pres">
      <dgm:prSet presAssocID="{CDEEF25A-AFF7-47FA-B344-F6325B68F69E}" presName="accentRepeatNode" presStyleLbl="solidFgAcc1" presStyleIdx="3" presStyleCnt="5"/>
      <dgm:spPr>
        <a:solidFill>
          <a:schemeClr val="bg1">
            <a:lumMod val="75000"/>
          </a:schemeClr>
        </a:solidFill>
      </dgm:spPr>
    </dgm:pt>
    <dgm:pt modelId="{39F3CDAD-6EF0-48A4-A094-CEB2120493EB}" type="pres">
      <dgm:prSet presAssocID="{4E06EA60-113E-4B18-A917-06418FCCB4C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D8D1A-CC79-40CB-88AB-827F3E6F84DA}" type="pres">
      <dgm:prSet presAssocID="{4E06EA60-113E-4B18-A917-06418FCCB4C5}" presName="accent_5" presStyleCnt="0"/>
      <dgm:spPr/>
    </dgm:pt>
    <dgm:pt modelId="{A28FAFD9-F955-4A3C-8DB1-19D302279595}" type="pres">
      <dgm:prSet presAssocID="{4E06EA60-113E-4B18-A917-06418FCCB4C5}" presName="accentRepeatNode" presStyleLbl="solidFgAcc1" presStyleIdx="4" presStyleCnt="5"/>
      <dgm:spPr>
        <a:solidFill>
          <a:schemeClr val="bg1">
            <a:lumMod val="75000"/>
          </a:schemeClr>
        </a:solidFill>
      </dgm:spPr>
    </dgm:pt>
  </dgm:ptLst>
  <dgm:cxnLst>
    <dgm:cxn modelId="{E38C4047-32B5-487B-B7AC-C6190D73EF1A}" srcId="{5E017C80-8B62-4F58-A878-8BCA1FE36ECF}" destId="{17C26B5E-6DAC-4BBD-B6AB-AA6F27E1F829}" srcOrd="2" destOrd="0" parTransId="{4BA83C56-8B12-4413-A4BE-685D7C66A2E6}" sibTransId="{63CEC5BB-36C7-4E55-8C74-4A6F7D54F5E7}"/>
    <dgm:cxn modelId="{E24AB473-8314-4509-A88B-DAC93551606F}" type="presOf" srcId="{5E017C80-8B62-4F58-A878-8BCA1FE36ECF}" destId="{BA6BE711-6489-4722-88C2-FB9F183707AB}" srcOrd="0" destOrd="0" presId="urn:microsoft.com/office/officeart/2008/layout/VerticalCurvedList"/>
    <dgm:cxn modelId="{EA9853F4-D3FD-4749-8DBA-D63B3646D2C6}" srcId="{5E017C80-8B62-4F58-A878-8BCA1FE36ECF}" destId="{CDEEF25A-AFF7-47FA-B344-F6325B68F69E}" srcOrd="3" destOrd="0" parTransId="{E763093E-CD8B-47AC-90C2-013E3E363C05}" sibTransId="{DF566CF6-5C2E-4284-BD04-2E2F6B88A4B9}"/>
    <dgm:cxn modelId="{BBEE41C8-9FBE-47D1-9834-CBCC19908419}" type="presOf" srcId="{17C26B5E-6DAC-4BBD-B6AB-AA6F27E1F829}" destId="{8D5585DC-666D-4A6C-ACD6-E2E5B34241CD}" srcOrd="0" destOrd="0" presId="urn:microsoft.com/office/officeart/2008/layout/VerticalCurvedList"/>
    <dgm:cxn modelId="{36639F61-710C-4571-9CDA-0CDEF0F422C7}" srcId="{5E017C80-8B62-4F58-A878-8BCA1FE36ECF}" destId="{2699AAE0-313B-48F4-BBD1-C90394CBF621}" srcOrd="1" destOrd="0" parTransId="{4B7A5E4A-B1F7-48D4-8E4F-7A2F69FFC7BF}" sibTransId="{BB321087-D742-4702-8F9D-32D1EFF38EB9}"/>
    <dgm:cxn modelId="{ADCC4464-322C-4C9B-8A46-6D5A98430F5B}" type="presOf" srcId="{CDEEF25A-AFF7-47FA-B344-F6325B68F69E}" destId="{F21FE413-9DEF-446C-9559-17A257F5550C}" srcOrd="0" destOrd="0" presId="urn:microsoft.com/office/officeart/2008/layout/VerticalCurvedList"/>
    <dgm:cxn modelId="{102090E4-6C31-403A-883F-71396495FB07}" type="presOf" srcId="{72D4BFA3-BBE4-4093-A744-B3287B8F9E08}" destId="{7F9EAB8A-281D-4F31-B7EF-A978F8285BB5}" srcOrd="0" destOrd="0" presId="urn:microsoft.com/office/officeart/2008/layout/VerticalCurvedList"/>
    <dgm:cxn modelId="{2A05D5D0-9523-4213-A8D6-8BD5DFB86AB9}" srcId="{5E017C80-8B62-4F58-A878-8BCA1FE36ECF}" destId="{4E06EA60-113E-4B18-A917-06418FCCB4C5}" srcOrd="4" destOrd="0" parTransId="{C37DB964-051B-419A-8938-0D31B61080E5}" sibTransId="{800602FD-4C5A-4A57-BF86-11FDA32FB24B}"/>
    <dgm:cxn modelId="{2C00D1EB-B048-4ADD-8A25-68A7EE0434B6}" type="presOf" srcId="{2699AAE0-313B-48F4-BBD1-C90394CBF621}" destId="{B14BA0D4-2485-41DB-B0C7-C397279F80AE}" srcOrd="0" destOrd="0" presId="urn:microsoft.com/office/officeart/2008/layout/VerticalCurvedList"/>
    <dgm:cxn modelId="{9DF79042-DA05-40A3-ADB3-F599A5843CFB}" type="presOf" srcId="{4E06EA60-113E-4B18-A917-06418FCCB4C5}" destId="{39F3CDAD-6EF0-48A4-A094-CEB2120493EB}" srcOrd="0" destOrd="0" presId="urn:microsoft.com/office/officeart/2008/layout/VerticalCurvedList"/>
    <dgm:cxn modelId="{054E3A77-24F0-46E5-A1C7-415AA0DDB4CE}" srcId="{5E017C80-8B62-4F58-A878-8BCA1FE36ECF}" destId="{31E44F8B-8F78-4E83-AE9A-A3542E936F61}" srcOrd="0" destOrd="0" parTransId="{5352079D-2E51-4D22-84C9-4BD24C52F687}" sibTransId="{72D4BFA3-BBE4-4093-A744-B3287B8F9E08}"/>
    <dgm:cxn modelId="{F3493875-E7F9-488E-BEF5-CE992E7B5DEC}" type="presOf" srcId="{31E44F8B-8F78-4E83-AE9A-A3542E936F61}" destId="{B0CBAF8A-420A-4CBC-B3D5-123050D3508D}" srcOrd="0" destOrd="0" presId="urn:microsoft.com/office/officeart/2008/layout/VerticalCurvedList"/>
    <dgm:cxn modelId="{A10AC17F-11E0-4926-B24C-634CA3BA2EB1}" type="presParOf" srcId="{BA6BE711-6489-4722-88C2-FB9F183707AB}" destId="{7AAA07F5-026C-48B4-B007-367FD19FA46C}" srcOrd="0" destOrd="0" presId="urn:microsoft.com/office/officeart/2008/layout/VerticalCurvedList"/>
    <dgm:cxn modelId="{306004CF-403B-4AE3-9001-FB06AEF59BD6}" type="presParOf" srcId="{7AAA07F5-026C-48B4-B007-367FD19FA46C}" destId="{F8CB7F15-2952-48B4-A4D0-D770D4D4B45D}" srcOrd="0" destOrd="0" presId="urn:microsoft.com/office/officeart/2008/layout/VerticalCurvedList"/>
    <dgm:cxn modelId="{E9A799E4-172E-4065-8A78-5E61889310B6}" type="presParOf" srcId="{F8CB7F15-2952-48B4-A4D0-D770D4D4B45D}" destId="{C1C6E18D-7A8B-4155-ABF1-EE4EB9157ED1}" srcOrd="0" destOrd="0" presId="urn:microsoft.com/office/officeart/2008/layout/VerticalCurvedList"/>
    <dgm:cxn modelId="{98CE1DD9-AD4B-4CBF-8902-F2A42671C285}" type="presParOf" srcId="{F8CB7F15-2952-48B4-A4D0-D770D4D4B45D}" destId="{7F9EAB8A-281D-4F31-B7EF-A978F8285BB5}" srcOrd="1" destOrd="0" presId="urn:microsoft.com/office/officeart/2008/layout/VerticalCurvedList"/>
    <dgm:cxn modelId="{89CB8C06-FC06-444F-83FF-888AD7E553A2}" type="presParOf" srcId="{F8CB7F15-2952-48B4-A4D0-D770D4D4B45D}" destId="{C0D147B9-F82D-41BE-B264-F284FE0DB103}" srcOrd="2" destOrd="0" presId="urn:microsoft.com/office/officeart/2008/layout/VerticalCurvedList"/>
    <dgm:cxn modelId="{DE277CD0-B403-4A7D-BD30-383C91CC6A87}" type="presParOf" srcId="{F8CB7F15-2952-48B4-A4D0-D770D4D4B45D}" destId="{ABF56C03-B810-45E0-8DB2-41CD72C60B01}" srcOrd="3" destOrd="0" presId="urn:microsoft.com/office/officeart/2008/layout/VerticalCurvedList"/>
    <dgm:cxn modelId="{BB1F3949-D482-41F3-B246-A0507C1D29D5}" type="presParOf" srcId="{7AAA07F5-026C-48B4-B007-367FD19FA46C}" destId="{B0CBAF8A-420A-4CBC-B3D5-123050D3508D}" srcOrd="1" destOrd="0" presId="urn:microsoft.com/office/officeart/2008/layout/VerticalCurvedList"/>
    <dgm:cxn modelId="{55A0F587-35EF-47CA-A59F-720186FD36C8}" type="presParOf" srcId="{7AAA07F5-026C-48B4-B007-367FD19FA46C}" destId="{2B6ED2EC-8402-462C-B02D-3A2EF4F55C0D}" srcOrd="2" destOrd="0" presId="urn:microsoft.com/office/officeart/2008/layout/VerticalCurvedList"/>
    <dgm:cxn modelId="{FC6119F5-E16E-4C64-A8F0-5BABDAA6D047}" type="presParOf" srcId="{2B6ED2EC-8402-462C-B02D-3A2EF4F55C0D}" destId="{626E2001-640F-4ECC-ABBD-F6999508CD5F}" srcOrd="0" destOrd="0" presId="urn:microsoft.com/office/officeart/2008/layout/VerticalCurvedList"/>
    <dgm:cxn modelId="{4A173D80-7D7B-414F-8A7C-01CF52119DFC}" type="presParOf" srcId="{7AAA07F5-026C-48B4-B007-367FD19FA46C}" destId="{B14BA0D4-2485-41DB-B0C7-C397279F80AE}" srcOrd="3" destOrd="0" presId="urn:microsoft.com/office/officeart/2008/layout/VerticalCurvedList"/>
    <dgm:cxn modelId="{FDC9F7B9-7660-448E-864B-65AA8EFE05CE}" type="presParOf" srcId="{7AAA07F5-026C-48B4-B007-367FD19FA46C}" destId="{74B3BCD5-1C56-412A-B476-36D9F84312B6}" srcOrd="4" destOrd="0" presId="urn:microsoft.com/office/officeart/2008/layout/VerticalCurvedList"/>
    <dgm:cxn modelId="{62224F5F-C543-41B9-BDE5-1D2144EED3BC}" type="presParOf" srcId="{74B3BCD5-1C56-412A-B476-36D9F84312B6}" destId="{4D73BA01-8E26-46FD-B13B-5D77A879CC85}" srcOrd="0" destOrd="0" presId="urn:microsoft.com/office/officeart/2008/layout/VerticalCurvedList"/>
    <dgm:cxn modelId="{561EC83D-1026-482B-A884-27122CCF4C6B}" type="presParOf" srcId="{7AAA07F5-026C-48B4-B007-367FD19FA46C}" destId="{8D5585DC-666D-4A6C-ACD6-E2E5B34241CD}" srcOrd="5" destOrd="0" presId="urn:microsoft.com/office/officeart/2008/layout/VerticalCurvedList"/>
    <dgm:cxn modelId="{C1834CED-FBAE-4813-9522-690A1BBF68C2}" type="presParOf" srcId="{7AAA07F5-026C-48B4-B007-367FD19FA46C}" destId="{DBE32570-EE6F-4416-A50D-808F0AE5F63C}" srcOrd="6" destOrd="0" presId="urn:microsoft.com/office/officeart/2008/layout/VerticalCurvedList"/>
    <dgm:cxn modelId="{AF003D40-AB0A-4B74-A746-10AE4975C4EC}" type="presParOf" srcId="{DBE32570-EE6F-4416-A50D-808F0AE5F63C}" destId="{26ECADD5-E942-4AC2-97D4-6B59DCC085DD}" srcOrd="0" destOrd="0" presId="urn:microsoft.com/office/officeart/2008/layout/VerticalCurvedList"/>
    <dgm:cxn modelId="{B1954926-373D-4A62-A995-820B620F3CFD}" type="presParOf" srcId="{7AAA07F5-026C-48B4-B007-367FD19FA46C}" destId="{F21FE413-9DEF-446C-9559-17A257F5550C}" srcOrd="7" destOrd="0" presId="urn:microsoft.com/office/officeart/2008/layout/VerticalCurvedList"/>
    <dgm:cxn modelId="{C10939C6-C790-4D5C-A9A9-9EFE1C3F8F76}" type="presParOf" srcId="{7AAA07F5-026C-48B4-B007-367FD19FA46C}" destId="{D4155344-2A7B-438C-9EED-BA1D902DA8FC}" srcOrd="8" destOrd="0" presId="urn:microsoft.com/office/officeart/2008/layout/VerticalCurvedList"/>
    <dgm:cxn modelId="{8C1928B5-4B3E-4F56-A57C-C346232B23BC}" type="presParOf" srcId="{D4155344-2A7B-438C-9EED-BA1D902DA8FC}" destId="{51CEF3E9-7410-4B10-9BDE-93607ABD5BD8}" srcOrd="0" destOrd="0" presId="urn:microsoft.com/office/officeart/2008/layout/VerticalCurvedList"/>
    <dgm:cxn modelId="{AE6DE99C-4053-4E60-ACB7-0A32063D9867}" type="presParOf" srcId="{7AAA07F5-026C-48B4-B007-367FD19FA46C}" destId="{39F3CDAD-6EF0-48A4-A094-CEB2120493EB}" srcOrd="9" destOrd="0" presId="urn:microsoft.com/office/officeart/2008/layout/VerticalCurvedList"/>
    <dgm:cxn modelId="{C82262CF-32F3-4889-8A52-746DFADD4217}" type="presParOf" srcId="{7AAA07F5-026C-48B4-B007-367FD19FA46C}" destId="{C80D8D1A-CC79-40CB-88AB-827F3E6F84DA}" srcOrd="10" destOrd="0" presId="urn:microsoft.com/office/officeart/2008/layout/VerticalCurvedList"/>
    <dgm:cxn modelId="{CEE642DA-D405-4BE7-BECA-BB5FD2277D16}" type="presParOf" srcId="{C80D8D1A-CC79-40CB-88AB-827F3E6F84DA}" destId="{A28FAFD9-F955-4A3C-8DB1-19D3022795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E9206B-C7FF-49B6-A9AF-345E54540D4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CECD5B-B055-4AC8-80EE-6E32EDD62B4D}">
      <dgm:prSet phldrT="[Текст]" phldr="1"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0A52D680-BA79-4EE9-902C-8E090768B294}" type="parTrans" cxnId="{52A2E549-4090-4319-950C-84CAB2EB629E}">
      <dgm:prSet/>
      <dgm:spPr/>
      <dgm:t>
        <a:bodyPr/>
        <a:lstStyle/>
        <a:p>
          <a:endParaRPr lang="ru-RU"/>
        </a:p>
      </dgm:t>
    </dgm:pt>
    <dgm:pt modelId="{07F42E52-42DA-4116-BB3E-9F572091AC78}" type="sibTrans" cxnId="{52A2E549-4090-4319-950C-84CAB2EB629E}">
      <dgm:prSet/>
      <dgm:spPr/>
      <dgm:t>
        <a:bodyPr/>
        <a:lstStyle/>
        <a:p>
          <a:endParaRPr lang="ru-RU"/>
        </a:p>
      </dgm:t>
    </dgm:pt>
    <dgm:pt modelId="{DD09527E-ACBE-43D5-BD68-EB7AEFDFA9AD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bg1"/>
              </a:solidFill>
            </a:rPr>
            <a:t>в новом порядке четко прописано, что руководители структурных подразделений тоже должны проходить обучение в учебных центрах (в постановлении 1/29 точной формулировки не было)</a:t>
          </a:r>
          <a:endParaRPr lang="ru-RU" sz="1800" dirty="0">
            <a:solidFill>
              <a:schemeClr val="bg1"/>
            </a:solidFill>
          </a:endParaRPr>
        </a:p>
      </dgm:t>
    </dgm:pt>
    <dgm:pt modelId="{A7DE0A86-DA7F-4BBF-A940-D264CDF7D966}" type="parTrans" cxnId="{628D4A2B-34DE-4F43-A999-9780C32C06E9}">
      <dgm:prSet/>
      <dgm:spPr/>
      <dgm:t>
        <a:bodyPr/>
        <a:lstStyle/>
        <a:p>
          <a:endParaRPr lang="ru-RU"/>
        </a:p>
      </dgm:t>
    </dgm:pt>
    <dgm:pt modelId="{E423EF6A-7923-4410-8C7A-061778293065}" type="sibTrans" cxnId="{628D4A2B-34DE-4F43-A999-9780C32C06E9}">
      <dgm:prSet/>
      <dgm:spPr/>
      <dgm:t>
        <a:bodyPr/>
        <a:lstStyle/>
        <a:p>
          <a:endParaRPr lang="ru-RU"/>
        </a:p>
      </dgm:t>
    </dgm:pt>
    <dgm:pt modelId="{DECCBED9-8C6A-45C4-A690-DDF7444212B5}">
      <dgm:prSet phldrT="[Текст]" phldr="1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713860F3-EE21-4CDE-922E-C0B3005CB3A7}" type="parTrans" cxnId="{E3C2B610-1C76-4020-84E2-383E5969584F}">
      <dgm:prSet/>
      <dgm:spPr/>
      <dgm:t>
        <a:bodyPr/>
        <a:lstStyle/>
        <a:p>
          <a:endParaRPr lang="ru-RU"/>
        </a:p>
      </dgm:t>
    </dgm:pt>
    <dgm:pt modelId="{C7DBF963-E975-4097-AFDD-A73FB15A66B8}" type="sibTrans" cxnId="{E3C2B610-1C76-4020-84E2-383E5969584F}">
      <dgm:prSet/>
      <dgm:spPr/>
      <dgm:t>
        <a:bodyPr/>
        <a:lstStyle/>
        <a:p>
          <a:endParaRPr lang="ru-RU"/>
        </a:p>
      </dgm:t>
    </dgm:pt>
    <dgm:pt modelId="{E8AE6E8D-AA4C-4F00-BA2D-B891E5E0C3AE}">
      <dgm:prSet phldrT="[Текст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bg1"/>
              </a:solidFill>
            </a:rPr>
            <a:t>Приложение № 4 Порядка определяет минимальное количество работников, которых нужно отправить на обучение в стороннюю организацию. Оно определяется с учетом среднесписочной численности и категории риска организации.</a:t>
          </a:r>
          <a:endParaRPr lang="ru-RU" dirty="0">
            <a:solidFill>
              <a:schemeClr val="bg1"/>
            </a:solidFill>
          </a:endParaRPr>
        </a:p>
      </dgm:t>
    </dgm:pt>
    <dgm:pt modelId="{3972F053-8D35-49FF-9040-DFAAB1D4A455}" type="parTrans" cxnId="{89B19B28-2E35-4D1F-937C-584EAAB4922E}">
      <dgm:prSet/>
      <dgm:spPr/>
      <dgm:t>
        <a:bodyPr/>
        <a:lstStyle/>
        <a:p>
          <a:endParaRPr lang="ru-RU"/>
        </a:p>
      </dgm:t>
    </dgm:pt>
    <dgm:pt modelId="{DC78E0DF-A809-4FAB-8DC1-74238D80DA06}" type="sibTrans" cxnId="{89B19B28-2E35-4D1F-937C-584EAAB4922E}">
      <dgm:prSet/>
      <dgm:spPr/>
      <dgm:t>
        <a:bodyPr/>
        <a:lstStyle/>
        <a:p>
          <a:endParaRPr lang="ru-RU"/>
        </a:p>
      </dgm:t>
    </dgm:pt>
    <dgm:pt modelId="{F2382D60-34F9-4987-9552-6E6B39FDEE4B}" type="pres">
      <dgm:prSet presAssocID="{02E9206B-C7FF-49B6-A9AF-345E54540D4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9954BE-F77F-4CE9-92CE-0492FB0E5637}" type="pres">
      <dgm:prSet presAssocID="{7ECECD5B-B055-4AC8-80EE-6E32EDD62B4D}" presName="linNode" presStyleCnt="0"/>
      <dgm:spPr/>
    </dgm:pt>
    <dgm:pt modelId="{80091E98-402D-402C-AEC8-14C859376855}" type="pres">
      <dgm:prSet presAssocID="{7ECECD5B-B055-4AC8-80EE-6E32EDD62B4D}" presName="parentShp" presStyleLbl="node1" presStyleIdx="0" presStyleCnt="2" custScaleX="3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81B28-4388-4D5E-B3DB-0EB099CAC137}" type="pres">
      <dgm:prSet presAssocID="{7ECECD5B-B055-4AC8-80EE-6E32EDD62B4D}" presName="childShp" presStyleLbl="bgAccFollowNode1" presStyleIdx="0" presStyleCnt="2" custScaleX="14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11A63-F437-47AD-BB18-8E1D293FBDAE}" type="pres">
      <dgm:prSet presAssocID="{07F42E52-42DA-4116-BB3E-9F572091AC78}" presName="spacing" presStyleCnt="0"/>
      <dgm:spPr/>
    </dgm:pt>
    <dgm:pt modelId="{8D1F94D3-6E07-49CF-A6A2-835B8391FFE4}" type="pres">
      <dgm:prSet presAssocID="{DECCBED9-8C6A-45C4-A690-DDF7444212B5}" presName="linNode" presStyleCnt="0"/>
      <dgm:spPr/>
    </dgm:pt>
    <dgm:pt modelId="{00CD49E8-69A3-46F3-A273-D933CDAAA464}" type="pres">
      <dgm:prSet presAssocID="{DECCBED9-8C6A-45C4-A690-DDF7444212B5}" presName="parentShp" presStyleLbl="node1" presStyleIdx="1" presStyleCnt="2" custScaleX="3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4C124-CDDC-4F14-B79C-EF19DE0F2ACC}" type="pres">
      <dgm:prSet presAssocID="{DECCBED9-8C6A-45C4-A690-DDF7444212B5}" presName="childShp" presStyleLbl="bgAccFollowNode1" presStyleIdx="1" presStyleCnt="2" custScaleX="14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7DAA5-2B09-4CAF-A118-4AB6C5843C89}" type="presOf" srcId="{E8AE6E8D-AA4C-4F00-BA2D-B891E5E0C3AE}" destId="{BB04C124-CDDC-4F14-B79C-EF19DE0F2ACC}" srcOrd="0" destOrd="0" presId="urn:microsoft.com/office/officeart/2005/8/layout/vList6"/>
    <dgm:cxn modelId="{52A2E549-4090-4319-950C-84CAB2EB629E}" srcId="{02E9206B-C7FF-49B6-A9AF-345E54540D4E}" destId="{7ECECD5B-B055-4AC8-80EE-6E32EDD62B4D}" srcOrd="0" destOrd="0" parTransId="{0A52D680-BA79-4EE9-902C-8E090768B294}" sibTransId="{07F42E52-42DA-4116-BB3E-9F572091AC78}"/>
    <dgm:cxn modelId="{7901D553-7294-424D-B3FB-C41A8F161E99}" type="presOf" srcId="{02E9206B-C7FF-49B6-A9AF-345E54540D4E}" destId="{F2382D60-34F9-4987-9552-6E6B39FDEE4B}" srcOrd="0" destOrd="0" presId="urn:microsoft.com/office/officeart/2005/8/layout/vList6"/>
    <dgm:cxn modelId="{58AF26C3-BCBC-4D89-BD95-FB23181494C2}" type="presOf" srcId="{DD09527E-ACBE-43D5-BD68-EB7AEFDFA9AD}" destId="{31781B28-4388-4D5E-B3DB-0EB099CAC137}" srcOrd="0" destOrd="0" presId="urn:microsoft.com/office/officeart/2005/8/layout/vList6"/>
    <dgm:cxn modelId="{89B19B28-2E35-4D1F-937C-584EAAB4922E}" srcId="{DECCBED9-8C6A-45C4-A690-DDF7444212B5}" destId="{E8AE6E8D-AA4C-4F00-BA2D-B891E5E0C3AE}" srcOrd="0" destOrd="0" parTransId="{3972F053-8D35-49FF-9040-DFAAB1D4A455}" sibTransId="{DC78E0DF-A809-4FAB-8DC1-74238D80DA06}"/>
    <dgm:cxn modelId="{628D4A2B-34DE-4F43-A999-9780C32C06E9}" srcId="{7ECECD5B-B055-4AC8-80EE-6E32EDD62B4D}" destId="{DD09527E-ACBE-43D5-BD68-EB7AEFDFA9AD}" srcOrd="0" destOrd="0" parTransId="{A7DE0A86-DA7F-4BBF-A940-D264CDF7D966}" sibTransId="{E423EF6A-7923-4410-8C7A-061778293065}"/>
    <dgm:cxn modelId="{BD286E75-A9EC-4D62-AAE2-712090432389}" type="presOf" srcId="{7ECECD5B-B055-4AC8-80EE-6E32EDD62B4D}" destId="{80091E98-402D-402C-AEC8-14C859376855}" srcOrd="0" destOrd="0" presId="urn:microsoft.com/office/officeart/2005/8/layout/vList6"/>
    <dgm:cxn modelId="{E3C2B610-1C76-4020-84E2-383E5969584F}" srcId="{02E9206B-C7FF-49B6-A9AF-345E54540D4E}" destId="{DECCBED9-8C6A-45C4-A690-DDF7444212B5}" srcOrd="1" destOrd="0" parTransId="{713860F3-EE21-4CDE-922E-C0B3005CB3A7}" sibTransId="{C7DBF963-E975-4097-AFDD-A73FB15A66B8}"/>
    <dgm:cxn modelId="{B799B65E-CC62-48EA-8DC1-D09917A7D855}" type="presOf" srcId="{DECCBED9-8C6A-45C4-A690-DDF7444212B5}" destId="{00CD49E8-69A3-46F3-A273-D933CDAAA464}" srcOrd="0" destOrd="0" presId="urn:microsoft.com/office/officeart/2005/8/layout/vList6"/>
    <dgm:cxn modelId="{2584CC76-A716-4526-ACDC-7E5BCF945C61}" type="presParOf" srcId="{F2382D60-34F9-4987-9552-6E6B39FDEE4B}" destId="{619954BE-F77F-4CE9-92CE-0492FB0E5637}" srcOrd="0" destOrd="0" presId="urn:microsoft.com/office/officeart/2005/8/layout/vList6"/>
    <dgm:cxn modelId="{1B029259-E8BC-406D-9618-42618EF73E9F}" type="presParOf" srcId="{619954BE-F77F-4CE9-92CE-0492FB0E5637}" destId="{80091E98-402D-402C-AEC8-14C859376855}" srcOrd="0" destOrd="0" presId="urn:microsoft.com/office/officeart/2005/8/layout/vList6"/>
    <dgm:cxn modelId="{FFEFE5BC-9D4D-4534-B456-D8CFE1FBA2D3}" type="presParOf" srcId="{619954BE-F77F-4CE9-92CE-0492FB0E5637}" destId="{31781B28-4388-4D5E-B3DB-0EB099CAC137}" srcOrd="1" destOrd="0" presId="urn:microsoft.com/office/officeart/2005/8/layout/vList6"/>
    <dgm:cxn modelId="{1BCC0F4A-12F8-4EC2-B023-155CD306D090}" type="presParOf" srcId="{F2382D60-34F9-4987-9552-6E6B39FDEE4B}" destId="{D1811A63-F437-47AD-BB18-8E1D293FBDAE}" srcOrd="1" destOrd="0" presId="urn:microsoft.com/office/officeart/2005/8/layout/vList6"/>
    <dgm:cxn modelId="{6D3178A0-1FF5-4A2E-B15E-9407C789A26A}" type="presParOf" srcId="{F2382D60-34F9-4987-9552-6E6B39FDEE4B}" destId="{8D1F94D3-6E07-49CF-A6A2-835B8391FFE4}" srcOrd="2" destOrd="0" presId="urn:microsoft.com/office/officeart/2005/8/layout/vList6"/>
    <dgm:cxn modelId="{5D6BE181-4547-439F-BF6B-A1C7B5279DAC}" type="presParOf" srcId="{8D1F94D3-6E07-49CF-A6A2-835B8391FFE4}" destId="{00CD49E8-69A3-46F3-A273-D933CDAAA464}" srcOrd="0" destOrd="0" presId="urn:microsoft.com/office/officeart/2005/8/layout/vList6"/>
    <dgm:cxn modelId="{6A4C42DB-A542-4C13-8EC8-B1D638EB6C8B}" type="presParOf" srcId="{8D1F94D3-6E07-49CF-A6A2-835B8391FFE4}" destId="{BB04C124-CDDC-4F14-B79C-EF19DE0F2A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D63C8F-EA6E-4A35-BCEF-D36F700CEB2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E8C0D27-DA06-4A91-A0B6-A2110C81AC89}">
      <dgm:prSet phldrT="[Текст]" custT="1"/>
      <dgm:spPr/>
      <dgm:t>
        <a:bodyPr/>
        <a:lstStyle/>
        <a:p>
          <a:r>
            <a:rPr lang="ru-RU" sz="1600" dirty="0" smtClean="0"/>
            <a:t>информацию о темах теоретических и практических занятий (примерный перечень тем  - пр.1 к Порядку)</a:t>
          </a:r>
          <a:endParaRPr lang="ru-RU" sz="1600" dirty="0"/>
        </a:p>
      </dgm:t>
    </dgm:pt>
    <dgm:pt modelId="{B8A6DCEA-14BD-418A-96A4-277295D6C366}" type="parTrans" cxnId="{BAB3A4F1-4348-448B-9E8E-2B8A7A945446}">
      <dgm:prSet/>
      <dgm:spPr/>
      <dgm:t>
        <a:bodyPr/>
        <a:lstStyle/>
        <a:p>
          <a:endParaRPr lang="ru-RU"/>
        </a:p>
      </dgm:t>
    </dgm:pt>
    <dgm:pt modelId="{DAA28FF8-AFC7-44B5-AAA9-1B8AA0CA79B5}" type="sibTrans" cxnId="{BAB3A4F1-4348-448B-9E8E-2B8A7A945446}">
      <dgm:prSet/>
      <dgm:spPr/>
      <dgm:t>
        <a:bodyPr/>
        <a:lstStyle/>
        <a:p>
          <a:endParaRPr lang="ru-RU"/>
        </a:p>
      </dgm:t>
    </dgm:pt>
    <dgm:pt modelId="{FAD847D3-63D4-4D3D-884D-C0E84B1866CF}">
      <dgm:prSet phldrT="[Текст]" custT="1"/>
      <dgm:spPr/>
      <dgm:t>
        <a:bodyPr/>
        <a:lstStyle/>
        <a:p>
          <a:r>
            <a:rPr lang="ru-RU" sz="1600" dirty="0" smtClean="0"/>
            <a:t>формах обучения и проверки знания требований охраны труда</a:t>
          </a:r>
          <a:endParaRPr lang="ru-RU" sz="1600" dirty="0"/>
        </a:p>
      </dgm:t>
    </dgm:pt>
    <dgm:pt modelId="{43117D6D-3BC3-44B7-9130-DAF498557BDB}" type="parTrans" cxnId="{705D0A03-DF83-4C53-9EC3-2CEA4A09BD6D}">
      <dgm:prSet/>
      <dgm:spPr/>
      <dgm:t>
        <a:bodyPr/>
        <a:lstStyle/>
        <a:p>
          <a:endParaRPr lang="ru-RU"/>
        </a:p>
      </dgm:t>
    </dgm:pt>
    <dgm:pt modelId="{0C32995D-8991-4DED-8B4D-1638BF0E8813}" type="sibTrans" cxnId="{705D0A03-DF83-4C53-9EC3-2CEA4A09BD6D}">
      <dgm:prSet/>
      <dgm:spPr/>
      <dgm:t>
        <a:bodyPr/>
        <a:lstStyle/>
        <a:p>
          <a:endParaRPr lang="ru-RU"/>
        </a:p>
      </dgm:t>
    </dgm:pt>
    <dgm:pt modelId="{1EE43449-0A39-47A2-8DE9-13878F6746F7}">
      <dgm:prSet phldrT="[Текст]" custT="1"/>
      <dgm:spPr/>
      <dgm:t>
        <a:bodyPr/>
        <a:lstStyle/>
        <a:p>
          <a:r>
            <a:rPr lang="ru-RU" sz="1600" dirty="0" smtClean="0"/>
            <a:t>количестве часов, отведенных на изучение каждой темы, выполнение практических занятий и на проверку знания требований охраны труда</a:t>
          </a:r>
          <a:endParaRPr lang="ru-RU" sz="1600" dirty="0"/>
        </a:p>
      </dgm:t>
    </dgm:pt>
    <dgm:pt modelId="{C8956024-973D-4FCC-8889-50DC8A40253D}" type="parTrans" cxnId="{129ABDB6-82E7-432F-A5E4-8F5FCC9BBDFA}">
      <dgm:prSet/>
      <dgm:spPr/>
      <dgm:t>
        <a:bodyPr/>
        <a:lstStyle/>
        <a:p>
          <a:endParaRPr lang="ru-RU"/>
        </a:p>
      </dgm:t>
    </dgm:pt>
    <dgm:pt modelId="{46ADDB7C-77D7-47FD-A760-57DD311D0C1F}" type="sibTrans" cxnId="{129ABDB6-82E7-432F-A5E4-8F5FCC9BBDFA}">
      <dgm:prSet/>
      <dgm:spPr/>
      <dgm:t>
        <a:bodyPr/>
        <a:lstStyle/>
        <a:p>
          <a:endParaRPr lang="ru-RU"/>
        </a:p>
      </dgm:t>
    </dgm:pt>
    <dgm:pt modelId="{A0D2A5D2-4AA6-44D7-A63E-779CFB9C451E}">
      <dgm:prSet phldrT="[Текст]" custT="1"/>
      <dgm:spPr/>
      <dgm:t>
        <a:bodyPr/>
        <a:lstStyle/>
        <a:p>
          <a:r>
            <a:rPr lang="ru-RU" sz="1600" b="0" i="0" dirty="0" smtClean="0"/>
            <a:t>практические занятия, которые помогут сформировать умения и навыки безопасного выполнения работ, с применением технических средств и наглядных пособий (не менее 25% от общего количества учебных часов)</a:t>
          </a:r>
          <a:endParaRPr lang="ru-RU" sz="1600" dirty="0"/>
        </a:p>
      </dgm:t>
    </dgm:pt>
    <dgm:pt modelId="{2DCEE701-BF7C-4B7B-A4D8-663FC013BDEB}" type="parTrans" cxnId="{A7E195D9-3ABB-4C44-96C4-9606656F14A2}">
      <dgm:prSet/>
      <dgm:spPr/>
      <dgm:t>
        <a:bodyPr/>
        <a:lstStyle/>
        <a:p>
          <a:endParaRPr lang="ru-RU"/>
        </a:p>
      </dgm:t>
    </dgm:pt>
    <dgm:pt modelId="{7FE3BC59-BA30-45A4-B075-5F20EC586545}" type="sibTrans" cxnId="{A7E195D9-3ABB-4C44-96C4-9606656F14A2}">
      <dgm:prSet/>
      <dgm:spPr/>
      <dgm:t>
        <a:bodyPr/>
        <a:lstStyle/>
        <a:p>
          <a:endParaRPr lang="ru-RU"/>
        </a:p>
      </dgm:t>
    </dgm:pt>
    <dgm:pt modelId="{43B3C4D2-6D50-442A-88D1-35BF3001F502}" type="pres">
      <dgm:prSet presAssocID="{26D63C8F-EA6E-4A35-BCEF-D36F700CEB29}" presName="compositeShape" presStyleCnt="0">
        <dgm:presLayoutVars>
          <dgm:dir/>
          <dgm:resizeHandles/>
        </dgm:presLayoutVars>
      </dgm:prSet>
      <dgm:spPr/>
    </dgm:pt>
    <dgm:pt modelId="{1E4DE429-8BFF-4841-97D6-7B0BD194109B}" type="pres">
      <dgm:prSet presAssocID="{26D63C8F-EA6E-4A35-BCEF-D36F700CEB29}" presName="pyramid" presStyleLbl="node1" presStyleIdx="0" presStyleCnt="1" custLinFactNeighborX="-12899" custLinFactNeighborY="81"/>
      <dgm:spPr>
        <a:solidFill>
          <a:srgbClr val="12B26A"/>
        </a:solidFill>
      </dgm:spPr>
    </dgm:pt>
    <dgm:pt modelId="{5AAFB8FA-549C-4C34-BC37-BB2B5D799487}" type="pres">
      <dgm:prSet presAssocID="{26D63C8F-EA6E-4A35-BCEF-D36F700CEB29}" presName="theList" presStyleCnt="0"/>
      <dgm:spPr/>
    </dgm:pt>
    <dgm:pt modelId="{831601F1-3A96-4C3E-8822-F0758D64904B}" type="pres">
      <dgm:prSet presAssocID="{2E8C0D27-DA06-4A91-A0B6-A2110C81AC89}" presName="aNode" presStyleLbl="fgAcc1" presStyleIdx="0" presStyleCnt="4" custScaleX="195659" custScaleY="194889" custLinFactY="2377" custLinFactNeighborX="130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E8EA0-3601-4194-A951-AD38B226649F}" type="pres">
      <dgm:prSet presAssocID="{2E8C0D27-DA06-4A91-A0B6-A2110C81AC89}" presName="aSpace" presStyleCnt="0"/>
      <dgm:spPr/>
    </dgm:pt>
    <dgm:pt modelId="{69709D91-8833-4297-B5DF-E3F1203EA4BA}" type="pres">
      <dgm:prSet presAssocID="{FAD847D3-63D4-4D3D-884D-C0E84B1866CF}" presName="aNode" presStyleLbl="fgAcc1" presStyleIdx="1" presStyleCnt="4" custScaleX="200884" custScaleY="204955" custLinFactY="30588" custLinFactNeighborX="132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0A53D-3833-48E8-99ED-604AE915E9AA}" type="pres">
      <dgm:prSet presAssocID="{FAD847D3-63D4-4D3D-884D-C0E84B1866CF}" presName="aSpace" presStyleCnt="0"/>
      <dgm:spPr/>
    </dgm:pt>
    <dgm:pt modelId="{54057C6D-033F-455B-B794-5E77212E04D9}" type="pres">
      <dgm:prSet presAssocID="{1EE43449-0A39-47A2-8DE9-13878F6746F7}" presName="aNode" presStyleLbl="fgAcc1" presStyleIdx="2" presStyleCnt="4" custScaleX="202469" custScaleY="228673" custLinFactY="50903" custLinFactNeighborX="139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6385E-30DD-47D7-B2D0-669C71CAE02A}" type="pres">
      <dgm:prSet presAssocID="{1EE43449-0A39-47A2-8DE9-13878F6746F7}" presName="aSpace" presStyleCnt="0"/>
      <dgm:spPr/>
    </dgm:pt>
    <dgm:pt modelId="{FA0AE76B-EB04-421A-A7E0-7DA1A1FE2DFF}" type="pres">
      <dgm:prSet presAssocID="{A0D2A5D2-4AA6-44D7-A63E-779CFB9C451E}" presName="aNode" presStyleLbl="fgAcc1" presStyleIdx="3" presStyleCnt="4" custScaleX="218182" custScaleY="312816" custLinFactY="66139" custLinFactNeighborX="218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4F388-2199-47D9-9B42-47C90D5307CC}" type="pres">
      <dgm:prSet presAssocID="{A0D2A5D2-4AA6-44D7-A63E-779CFB9C451E}" presName="aSpace" presStyleCnt="0"/>
      <dgm:spPr/>
    </dgm:pt>
  </dgm:ptLst>
  <dgm:cxnLst>
    <dgm:cxn modelId="{BAB3A4F1-4348-448B-9E8E-2B8A7A945446}" srcId="{26D63C8F-EA6E-4A35-BCEF-D36F700CEB29}" destId="{2E8C0D27-DA06-4A91-A0B6-A2110C81AC89}" srcOrd="0" destOrd="0" parTransId="{B8A6DCEA-14BD-418A-96A4-277295D6C366}" sibTransId="{DAA28FF8-AFC7-44B5-AAA9-1B8AA0CA79B5}"/>
    <dgm:cxn modelId="{63DFF108-D272-4BEC-8476-8F52228355E1}" type="presOf" srcId="{FAD847D3-63D4-4D3D-884D-C0E84B1866CF}" destId="{69709D91-8833-4297-B5DF-E3F1203EA4BA}" srcOrd="0" destOrd="0" presId="urn:microsoft.com/office/officeart/2005/8/layout/pyramid2"/>
    <dgm:cxn modelId="{D998F177-4976-40AF-A86F-DECA3B710787}" type="presOf" srcId="{2E8C0D27-DA06-4A91-A0B6-A2110C81AC89}" destId="{831601F1-3A96-4C3E-8822-F0758D64904B}" srcOrd="0" destOrd="0" presId="urn:microsoft.com/office/officeart/2005/8/layout/pyramid2"/>
    <dgm:cxn modelId="{705D0A03-DF83-4C53-9EC3-2CEA4A09BD6D}" srcId="{26D63C8F-EA6E-4A35-BCEF-D36F700CEB29}" destId="{FAD847D3-63D4-4D3D-884D-C0E84B1866CF}" srcOrd="1" destOrd="0" parTransId="{43117D6D-3BC3-44B7-9130-DAF498557BDB}" sibTransId="{0C32995D-8991-4DED-8B4D-1638BF0E8813}"/>
    <dgm:cxn modelId="{129ABDB6-82E7-432F-A5E4-8F5FCC9BBDFA}" srcId="{26D63C8F-EA6E-4A35-BCEF-D36F700CEB29}" destId="{1EE43449-0A39-47A2-8DE9-13878F6746F7}" srcOrd="2" destOrd="0" parTransId="{C8956024-973D-4FCC-8889-50DC8A40253D}" sibTransId="{46ADDB7C-77D7-47FD-A760-57DD311D0C1F}"/>
    <dgm:cxn modelId="{4F1E52E9-7AC0-43A0-A5F4-7B0AF90FBB18}" type="presOf" srcId="{1EE43449-0A39-47A2-8DE9-13878F6746F7}" destId="{54057C6D-033F-455B-B794-5E77212E04D9}" srcOrd="0" destOrd="0" presId="urn:microsoft.com/office/officeart/2005/8/layout/pyramid2"/>
    <dgm:cxn modelId="{B0C63CFF-F95F-4A02-9EE5-E9A3B70B9275}" type="presOf" srcId="{26D63C8F-EA6E-4A35-BCEF-D36F700CEB29}" destId="{43B3C4D2-6D50-442A-88D1-35BF3001F502}" srcOrd="0" destOrd="0" presId="urn:microsoft.com/office/officeart/2005/8/layout/pyramid2"/>
    <dgm:cxn modelId="{84B77E39-BD66-40F0-B365-A6BD700552E2}" type="presOf" srcId="{A0D2A5D2-4AA6-44D7-A63E-779CFB9C451E}" destId="{FA0AE76B-EB04-421A-A7E0-7DA1A1FE2DFF}" srcOrd="0" destOrd="0" presId="urn:microsoft.com/office/officeart/2005/8/layout/pyramid2"/>
    <dgm:cxn modelId="{A7E195D9-3ABB-4C44-96C4-9606656F14A2}" srcId="{26D63C8F-EA6E-4A35-BCEF-D36F700CEB29}" destId="{A0D2A5D2-4AA6-44D7-A63E-779CFB9C451E}" srcOrd="3" destOrd="0" parTransId="{2DCEE701-BF7C-4B7B-A4D8-663FC013BDEB}" sibTransId="{7FE3BC59-BA30-45A4-B075-5F20EC586545}"/>
    <dgm:cxn modelId="{3A2BCEFA-219F-4FE8-815E-2E0FD31F5D25}" type="presParOf" srcId="{43B3C4D2-6D50-442A-88D1-35BF3001F502}" destId="{1E4DE429-8BFF-4841-97D6-7B0BD194109B}" srcOrd="0" destOrd="0" presId="urn:microsoft.com/office/officeart/2005/8/layout/pyramid2"/>
    <dgm:cxn modelId="{49E6FA4B-9FFE-4E53-93BC-2BDD0F682DBC}" type="presParOf" srcId="{43B3C4D2-6D50-442A-88D1-35BF3001F502}" destId="{5AAFB8FA-549C-4C34-BC37-BB2B5D799487}" srcOrd="1" destOrd="0" presId="urn:microsoft.com/office/officeart/2005/8/layout/pyramid2"/>
    <dgm:cxn modelId="{2DC17E56-AF8F-4420-BA3E-9BE8AC295A25}" type="presParOf" srcId="{5AAFB8FA-549C-4C34-BC37-BB2B5D799487}" destId="{831601F1-3A96-4C3E-8822-F0758D64904B}" srcOrd="0" destOrd="0" presId="urn:microsoft.com/office/officeart/2005/8/layout/pyramid2"/>
    <dgm:cxn modelId="{9F301360-1184-43DC-9695-D2F3EE5C5E06}" type="presParOf" srcId="{5AAFB8FA-549C-4C34-BC37-BB2B5D799487}" destId="{38AE8EA0-3601-4194-A951-AD38B226649F}" srcOrd="1" destOrd="0" presId="urn:microsoft.com/office/officeart/2005/8/layout/pyramid2"/>
    <dgm:cxn modelId="{AD82FF44-85BE-4CF7-BA60-30B4FC5D086D}" type="presParOf" srcId="{5AAFB8FA-549C-4C34-BC37-BB2B5D799487}" destId="{69709D91-8833-4297-B5DF-E3F1203EA4BA}" srcOrd="2" destOrd="0" presId="urn:microsoft.com/office/officeart/2005/8/layout/pyramid2"/>
    <dgm:cxn modelId="{400F9BE6-41C2-418A-810B-640A89644FF4}" type="presParOf" srcId="{5AAFB8FA-549C-4C34-BC37-BB2B5D799487}" destId="{E230A53D-3833-48E8-99ED-604AE915E9AA}" srcOrd="3" destOrd="0" presId="urn:microsoft.com/office/officeart/2005/8/layout/pyramid2"/>
    <dgm:cxn modelId="{40A8626C-2613-49E8-A85E-9A34031F0CF1}" type="presParOf" srcId="{5AAFB8FA-549C-4C34-BC37-BB2B5D799487}" destId="{54057C6D-033F-455B-B794-5E77212E04D9}" srcOrd="4" destOrd="0" presId="urn:microsoft.com/office/officeart/2005/8/layout/pyramid2"/>
    <dgm:cxn modelId="{97B6E7AC-EEC1-4A17-B46A-88EB04BA6F3C}" type="presParOf" srcId="{5AAFB8FA-549C-4C34-BC37-BB2B5D799487}" destId="{D896385E-30DD-47D7-B2D0-669C71CAE02A}" srcOrd="5" destOrd="0" presId="urn:microsoft.com/office/officeart/2005/8/layout/pyramid2"/>
    <dgm:cxn modelId="{43AD88C7-9ACE-4182-84FD-49807338F5AE}" type="presParOf" srcId="{5AAFB8FA-549C-4C34-BC37-BB2B5D799487}" destId="{FA0AE76B-EB04-421A-A7E0-7DA1A1FE2DFF}" srcOrd="6" destOrd="0" presId="urn:microsoft.com/office/officeart/2005/8/layout/pyramid2"/>
    <dgm:cxn modelId="{55860AB3-CE64-4AAF-A067-A7BF9578F7CC}" type="presParOf" srcId="{5AAFB8FA-549C-4C34-BC37-BB2B5D799487}" destId="{00E4F388-2199-47D9-9B42-47C90D5307C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E5DA76-9D91-4885-8D6D-4E92A111F251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50B5DE-E714-4E59-8BCB-298D6F07519B}">
      <dgm:prSet phldrT="[Текст]" custT="1"/>
      <dgm:spPr>
        <a:ln>
          <a:solidFill>
            <a:srgbClr val="12B26A"/>
          </a:solidFill>
        </a:ln>
      </dgm:spPr>
      <dgm:t>
        <a:bodyPr/>
        <a:lstStyle/>
        <a:p>
          <a:r>
            <a:rPr lang="ru-RU" sz="1400" dirty="0" smtClean="0"/>
            <a:t>всем видам обучения (инструктажи, первая помощь, СИЗ и пр.) необходимо разрабатывать отдельные программы обучения</a:t>
          </a:r>
          <a:endParaRPr lang="ru-RU" sz="1400" dirty="0"/>
        </a:p>
      </dgm:t>
    </dgm:pt>
    <dgm:pt modelId="{3BC2A259-4F66-4E35-B0FA-7ADBEB4136AA}" type="parTrans" cxnId="{F0AE548E-27E3-4F65-B5A1-94381AC15B01}">
      <dgm:prSet/>
      <dgm:spPr/>
      <dgm:t>
        <a:bodyPr/>
        <a:lstStyle/>
        <a:p>
          <a:endParaRPr lang="ru-RU"/>
        </a:p>
      </dgm:t>
    </dgm:pt>
    <dgm:pt modelId="{E3E3BB38-FA00-4BDC-A761-6F4190A4EED7}" type="sibTrans" cxnId="{F0AE548E-27E3-4F65-B5A1-94381AC15B01}">
      <dgm:prSet/>
      <dgm:spPr/>
      <dgm:t>
        <a:bodyPr/>
        <a:lstStyle/>
        <a:p>
          <a:endParaRPr lang="ru-RU"/>
        </a:p>
      </dgm:t>
    </dgm:pt>
    <dgm:pt modelId="{0D003936-99DE-4D37-BDCE-0A664B3FBE9A}">
      <dgm:prSet phldrT="[Текст]" custT="1"/>
      <dgm:spPr/>
      <dgm:t>
        <a:bodyPr/>
        <a:lstStyle/>
        <a:p>
          <a:r>
            <a:rPr lang="ru-RU" sz="1400" dirty="0" smtClean="0"/>
            <a:t>с учетом минимальной продолжительности программ </a:t>
          </a:r>
          <a:endParaRPr lang="ru-RU" sz="1400" dirty="0"/>
        </a:p>
      </dgm:t>
    </dgm:pt>
    <dgm:pt modelId="{7A12ACE6-183F-4DE4-B724-9AA08B987E6F}" type="parTrans" cxnId="{A7211EE3-09ED-47BC-BC35-E325EE1A07F8}">
      <dgm:prSet/>
      <dgm:spPr/>
      <dgm:t>
        <a:bodyPr/>
        <a:lstStyle/>
        <a:p>
          <a:endParaRPr lang="ru-RU"/>
        </a:p>
      </dgm:t>
    </dgm:pt>
    <dgm:pt modelId="{230D5338-1F53-40D7-A937-8049088AB4C1}" type="sibTrans" cxnId="{A7211EE3-09ED-47BC-BC35-E325EE1A07F8}">
      <dgm:prSet/>
      <dgm:spPr/>
      <dgm:t>
        <a:bodyPr/>
        <a:lstStyle/>
        <a:p>
          <a:endParaRPr lang="ru-RU"/>
        </a:p>
      </dgm:t>
    </dgm:pt>
    <dgm:pt modelId="{6B8BC849-7605-455C-A906-E993B3701D7E}">
      <dgm:prSet phldrT="[Текст]" custT="1"/>
      <dgm:spPr/>
      <dgm:t>
        <a:bodyPr/>
        <a:lstStyle/>
        <a:p>
          <a:r>
            <a:rPr lang="ru-RU" sz="1400" dirty="0" smtClean="0"/>
            <a:t>с учетом специфики деятельности организации.</a:t>
          </a:r>
          <a:endParaRPr lang="ru-RU" sz="1400" dirty="0"/>
        </a:p>
      </dgm:t>
    </dgm:pt>
    <dgm:pt modelId="{7182561B-B4FE-4262-AA68-EBD8881EBE00}" type="parTrans" cxnId="{B2D9DF2E-6A79-4459-84F2-5ECEFBF146B5}">
      <dgm:prSet/>
      <dgm:spPr/>
      <dgm:t>
        <a:bodyPr/>
        <a:lstStyle/>
        <a:p>
          <a:endParaRPr lang="ru-RU"/>
        </a:p>
      </dgm:t>
    </dgm:pt>
    <dgm:pt modelId="{972E9757-2E4C-48A1-9B0C-8FD5736D75BB}" type="sibTrans" cxnId="{B2D9DF2E-6A79-4459-84F2-5ECEFBF146B5}">
      <dgm:prSet/>
      <dgm:spPr/>
      <dgm:t>
        <a:bodyPr/>
        <a:lstStyle/>
        <a:p>
          <a:endParaRPr lang="ru-RU"/>
        </a:p>
      </dgm:t>
    </dgm:pt>
    <dgm:pt modelId="{CF9C47FF-B565-4EDF-BC10-AC4E54E7131A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400" dirty="0" smtClean="0"/>
            <a:t>Программы обучения безопасным методам выполнения работ</a:t>
          </a:r>
          <a:endParaRPr lang="ru-RU" sz="1400" dirty="0"/>
        </a:p>
      </dgm:t>
    </dgm:pt>
    <dgm:pt modelId="{34C6B1E6-C5C3-4F96-AC8F-99E43E5B990F}" type="parTrans" cxnId="{00F9B78A-E900-4413-8F74-7D86CA856081}">
      <dgm:prSet/>
      <dgm:spPr/>
      <dgm:t>
        <a:bodyPr/>
        <a:lstStyle/>
        <a:p>
          <a:endParaRPr lang="ru-RU"/>
        </a:p>
      </dgm:t>
    </dgm:pt>
    <dgm:pt modelId="{17AFC52B-4DDF-449C-94AD-DEAD0EC6EFB7}" type="sibTrans" cxnId="{00F9B78A-E900-4413-8F74-7D86CA856081}">
      <dgm:prSet/>
      <dgm:spPr/>
      <dgm:t>
        <a:bodyPr/>
        <a:lstStyle/>
        <a:p>
          <a:endParaRPr lang="ru-RU"/>
        </a:p>
      </dgm:t>
    </dgm:pt>
    <dgm:pt modelId="{52FA777A-BA6A-478A-A041-02F9DBA5E023}">
      <dgm:prSet phldrT="[Текст]" custT="1"/>
      <dgm:spPr/>
      <dgm:t>
        <a:bodyPr/>
        <a:lstStyle/>
        <a:p>
          <a:r>
            <a:rPr lang="ru-RU" sz="1400" dirty="0" smtClean="0"/>
            <a:t>Программы обучения по охране труда разрабатываются  в зависимости от категорий работников </a:t>
          </a:r>
          <a:endParaRPr lang="ru-RU" sz="1400" dirty="0"/>
        </a:p>
      </dgm:t>
    </dgm:pt>
    <dgm:pt modelId="{4DF59F27-70A5-4598-BF87-B051A35405C4}" type="parTrans" cxnId="{4AC591E4-58D4-4929-A495-E7088100560A}">
      <dgm:prSet/>
      <dgm:spPr/>
      <dgm:t>
        <a:bodyPr/>
        <a:lstStyle/>
        <a:p>
          <a:endParaRPr lang="ru-RU"/>
        </a:p>
      </dgm:t>
    </dgm:pt>
    <dgm:pt modelId="{05AF3724-97A8-4B78-859F-4724E27C015C}" type="sibTrans" cxnId="{4AC591E4-58D4-4929-A495-E7088100560A}">
      <dgm:prSet/>
      <dgm:spPr/>
      <dgm:t>
        <a:bodyPr/>
        <a:lstStyle/>
        <a:p>
          <a:endParaRPr lang="ru-RU"/>
        </a:p>
      </dgm:t>
    </dgm:pt>
    <dgm:pt modelId="{20A37CFF-304E-41BB-89E1-4312D05A380B}">
      <dgm:prSet phldrT="[Текст]" custT="1"/>
      <dgm:spPr/>
      <dgm:t>
        <a:bodyPr/>
        <a:lstStyle/>
        <a:p>
          <a:r>
            <a:rPr lang="ru-RU" sz="1400" dirty="0" smtClean="0"/>
            <a:t>общие вопросы по охране труда, для работ повышенной опасности, для работ при воздействии вредных или опасных факторов, идентифицированных в рамках СОУТ</a:t>
          </a:r>
          <a:endParaRPr lang="ru-RU" sz="1400" dirty="0"/>
        </a:p>
      </dgm:t>
    </dgm:pt>
    <dgm:pt modelId="{79728FDC-C211-4BEF-90B8-B76EA2B900D0}" type="parTrans" cxnId="{2E102F5B-CEAC-436C-80CC-4BD8B655CACE}">
      <dgm:prSet/>
      <dgm:spPr/>
      <dgm:t>
        <a:bodyPr/>
        <a:lstStyle/>
        <a:p>
          <a:endParaRPr lang="ru-RU"/>
        </a:p>
      </dgm:t>
    </dgm:pt>
    <dgm:pt modelId="{68CD7605-61B3-46C0-94F0-A4E1B8113E3F}" type="sibTrans" cxnId="{2E102F5B-CEAC-436C-80CC-4BD8B655CACE}">
      <dgm:prSet/>
      <dgm:spPr/>
      <dgm:t>
        <a:bodyPr/>
        <a:lstStyle/>
        <a:p>
          <a:endParaRPr lang="ru-RU"/>
        </a:p>
      </dgm:t>
    </dgm:pt>
    <dgm:pt modelId="{D07452E8-E85F-4C64-BBBB-214833EE57CD}">
      <dgm:prSet phldrT="[Текст]" custT="1"/>
      <dgm:spPr/>
      <dgm:t>
        <a:bodyPr/>
        <a:lstStyle/>
        <a:p>
          <a:r>
            <a:rPr lang="ru-RU" sz="1400" dirty="0" smtClean="0"/>
            <a:t>должны учитывать результаты оценки рисков на рабочих местах</a:t>
          </a:r>
          <a:endParaRPr lang="ru-RU" sz="1400" dirty="0"/>
        </a:p>
      </dgm:t>
    </dgm:pt>
    <dgm:pt modelId="{036449F1-59BA-468F-907A-36085DAFBE79}" type="sibTrans" cxnId="{D24A0F89-03C3-4A83-B293-1441B6F6EE9E}">
      <dgm:prSet/>
      <dgm:spPr/>
      <dgm:t>
        <a:bodyPr/>
        <a:lstStyle/>
        <a:p>
          <a:endParaRPr lang="ru-RU"/>
        </a:p>
      </dgm:t>
    </dgm:pt>
    <dgm:pt modelId="{E13F5874-EF5C-4175-885E-22E100DF1091}" type="parTrans" cxnId="{D24A0F89-03C3-4A83-B293-1441B6F6EE9E}">
      <dgm:prSet/>
      <dgm:spPr/>
      <dgm:t>
        <a:bodyPr/>
        <a:lstStyle/>
        <a:p>
          <a:endParaRPr lang="ru-RU"/>
        </a:p>
      </dgm:t>
    </dgm:pt>
    <dgm:pt modelId="{ECB304B9-DC11-4DCA-B74E-76681DCCEC4F}" type="pres">
      <dgm:prSet presAssocID="{A1E5DA76-9D91-4885-8D6D-4E92A111F2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95C78-01EA-4087-BB28-BF65ED6F030E}" type="pres">
      <dgm:prSet presAssocID="{C150B5DE-E714-4E59-8BCB-298D6F07519B}" presName="circle1" presStyleLbl="node1" presStyleIdx="0" presStyleCnt="3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C4FCF537-3D42-4AE7-84DA-5FE5A33C75FE}" type="pres">
      <dgm:prSet presAssocID="{C150B5DE-E714-4E59-8BCB-298D6F07519B}" presName="space" presStyleCnt="0"/>
      <dgm:spPr/>
    </dgm:pt>
    <dgm:pt modelId="{1D159C5E-9958-4F2E-B3F1-8D255AEC034A}" type="pres">
      <dgm:prSet presAssocID="{C150B5DE-E714-4E59-8BCB-298D6F07519B}" presName="rect1" presStyleLbl="alignAcc1" presStyleIdx="0" presStyleCnt="3" custScaleX="106287"/>
      <dgm:spPr/>
      <dgm:t>
        <a:bodyPr/>
        <a:lstStyle/>
        <a:p>
          <a:endParaRPr lang="ru-RU"/>
        </a:p>
      </dgm:t>
    </dgm:pt>
    <dgm:pt modelId="{2C68505D-B3C7-443F-B85D-80FAA815B18B}" type="pres">
      <dgm:prSet presAssocID="{CF9C47FF-B565-4EDF-BC10-AC4E54E7131A}" presName="vertSpace2" presStyleLbl="node1" presStyleIdx="0" presStyleCnt="3"/>
      <dgm:spPr/>
    </dgm:pt>
    <dgm:pt modelId="{08AD550A-15D8-4F45-9187-1E4948D55149}" type="pres">
      <dgm:prSet presAssocID="{CF9C47FF-B565-4EDF-BC10-AC4E54E7131A}" presName="circle2" presStyleLbl="node1" presStyleIdx="1" presStyleCnt="3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77F08EB-0ED2-4BFD-B4A4-839CBEDD6CC6}" type="pres">
      <dgm:prSet presAssocID="{CF9C47FF-B565-4EDF-BC10-AC4E54E7131A}" presName="rect2" presStyleLbl="alignAcc1" presStyleIdx="1" presStyleCnt="3" custScaleX="106548" custScaleY="93420" custLinFactNeighborX="3363" custLinFactNeighborY="2924"/>
      <dgm:spPr/>
      <dgm:t>
        <a:bodyPr/>
        <a:lstStyle/>
        <a:p>
          <a:endParaRPr lang="ru-RU"/>
        </a:p>
      </dgm:t>
    </dgm:pt>
    <dgm:pt modelId="{F4709B6D-52C2-4143-8FAA-C443234F028C}" type="pres">
      <dgm:prSet presAssocID="{52FA777A-BA6A-478A-A041-02F9DBA5E023}" presName="vertSpace3" presStyleLbl="node1" presStyleIdx="1" presStyleCnt="3"/>
      <dgm:spPr/>
    </dgm:pt>
    <dgm:pt modelId="{D48A1429-9219-4BF0-9745-96E8F9190B41}" type="pres">
      <dgm:prSet presAssocID="{52FA777A-BA6A-478A-A041-02F9DBA5E023}" presName="circle3" presStyleLbl="node1" presStyleIdx="2" presStyleCnt="3" custScaleX="112832" custScaleY="118470"/>
      <dgm:spPr/>
    </dgm:pt>
    <dgm:pt modelId="{7484F5AD-9E2B-4557-846F-BD62F517F684}" type="pres">
      <dgm:prSet presAssocID="{52FA777A-BA6A-478A-A041-02F9DBA5E023}" presName="rect3" presStyleLbl="alignAcc1" presStyleIdx="2" presStyleCnt="3" custScaleX="107064" custScaleY="146823" custLinFactNeighborX="129" custLinFactNeighborY="10765"/>
      <dgm:spPr/>
      <dgm:t>
        <a:bodyPr/>
        <a:lstStyle/>
        <a:p>
          <a:endParaRPr lang="ru-RU"/>
        </a:p>
      </dgm:t>
    </dgm:pt>
    <dgm:pt modelId="{AF43E003-B0E4-4613-8ECB-5C628C572167}" type="pres">
      <dgm:prSet presAssocID="{C150B5DE-E714-4E59-8BCB-298D6F07519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CBDC5-B3BF-4848-B29B-34BE7E4A708C}" type="pres">
      <dgm:prSet presAssocID="{C150B5DE-E714-4E59-8BCB-298D6F07519B}" presName="rect1ChTx" presStyleLbl="alignAcc1" presStyleIdx="2" presStyleCnt="3" custScaleY="110606" custLinFactNeighborX="-84" custLinFactNeighborY="10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6B2F1-9863-4105-8F89-E475CC34902F}" type="pres">
      <dgm:prSet presAssocID="{CF9C47FF-B565-4EDF-BC10-AC4E54E7131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8BE21-25B4-456A-8F47-AEC8D12AD782}" type="pres">
      <dgm:prSet presAssocID="{CF9C47FF-B565-4EDF-BC10-AC4E54E7131A}" presName="rect2ChTx" presStyleLbl="alignAcc1" presStyleIdx="2" presStyleCnt="3" custScaleX="100000" custScaleY="100000" custLinFactNeighborX="1810" custLinFactNeighborY="-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199B7-ED22-4E17-99C8-B03207B22FAB}" type="pres">
      <dgm:prSet presAssocID="{52FA777A-BA6A-478A-A041-02F9DBA5E02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F4489-0CC9-4655-9D84-1A73D951AFE3}" type="pres">
      <dgm:prSet presAssocID="{52FA777A-BA6A-478A-A041-02F9DBA5E023}" presName="rect3ChTx" presStyleLbl="alignAcc1" presStyleIdx="2" presStyleCnt="3" custScaleX="101207" custLinFactNeighborX="8789" custLinFactNeighborY="9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CE446-3310-4895-853F-0727CCA34711}" type="presOf" srcId="{D07452E8-E85F-4C64-BBBB-214833EE57CD}" destId="{A388BE21-25B4-456A-8F47-AEC8D12AD782}" srcOrd="0" destOrd="0" presId="urn:microsoft.com/office/officeart/2005/8/layout/target3"/>
    <dgm:cxn modelId="{751DBC53-1F45-429F-A4B0-2EFEA6DFE7F3}" type="presOf" srcId="{CF9C47FF-B565-4EDF-BC10-AC4E54E7131A}" destId="{DDF6B2F1-9863-4105-8F89-E475CC34902F}" srcOrd="1" destOrd="0" presId="urn:microsoft.com/office/officeart/2005/8/layout/target3"/>
    <dgm:cxn modelId="{4AC591E4-58D4-4929-A495-E7088100560A}" srcId="{A1E5DA76-9D91-4885-8D6D-4E92A111F251}" destId="{52FA777A-BA6A-478A-A041-02F9DBA5E023}" srcOrd="2" destOrd="0" parTransId="{4DF59F27-70A5-4598-BF87-B051A35405C4}" sibTransId="{05AF3724-97A8-4B78-859F-4724E27C015C}"/>
    <dgm:cxn modelId="{09E76688-D024-4856-845D-CC3CB25D0D96}" type="presOf" srcId="{6B8BC849-7605-455C-A906-E993B3701D7E}" destId="{014CBDC5-B3BF-4848-B29B-34BE7E4A708C}" srcOrd="0" destOrd="1" presId="urn:microsoft.com/office/officeart/2005/8/layout/target3"/>
    <dgm:cxn modelId="{D24A0F89-03C3-4A83-B293-1441B6F6EE9E}" srcId="{CF9C47FF-B565-4EDF-BC10-AC4E54E7131A}" destId="{D07452E8-E85F-4C64-BBBB-214833EE57CD}" srcOrd="0" destOrd="0" parTransId="{E13F5874-EF5C-4175-885E-22E100DF1091}" sibTransId="{036449F1-59BA-468F-907A-36085DAFBE79}"/>
    <dgm:cxn modelId="{F7E44EA1-86B1-49A4-A001-F715C9DF6CC7}" type="presOf" srcId="{C150B5DE-E714-4E59-8BCB-298D6F07519B}" destId="{1D159C5E-9958-4F2E-B3F1-8D255AEC034A}" srcOrd="0" destOrd="0" presId="urn:microsoft.com/office/officeart/2005/8/layout/target3"/>
    <dgm:cxn modelId="{60EE07EC-C66A-46B4-957F-93ED99365DFD}" type="presOf" srcId="{0D003936-99DE-4D37-BDCE-0A664B3FBE9A}" destId="{014CBDC5-B3BF-4848-B29B-34BE7E4A708C}" srcOrd="0" destOrd="0" presId="urn:microsoft.com/office/officeart/2005/8/layout/target3"/>
    <dgm:cxn modelId="{34287423-DB39-4D07-ABF6-30A137097AC1}" type="presOf" srcId="{A1E5DA76-9D91-4885-8D6D-4E92A111F251}" destId="{ECB304B9-DC11-4DCA-B74E-76681DCCEC4F}" srcOrd="0" destOrd="0" presId="urn:microsoft.com/office/officeart/2005/8/layout/target3"/>
    <dgm:cxn modelId="{6B58387A-3FA0-4CD0-A4DE-2A47E75B9050}" type="presOf" srcId="{CF9C47FF-B565-4EDF-BC10-AC4E54E7131A}" destId="{F77F08EB-0ED2-4BFD-B4A4-839CBEDD6CC6}" srcOrd="0" destOrd="0" presId="urn:microsoft.com/office/officeart/2005/8/layout/target3"/>
    <dgm:cxn modelId="{7AACF476-203D-4061-A670-502F697FE71F}" type="presOf" srcId="{52FA777A-BA6A-478A-A041-02F9DBA5E023}" destId="{1C2199B7-ED22-4E17-99C8-B03207B22FAB}" srcOrd="1" destOrd="0" presId="urn:microsoft.com/office/officeart/2005/8/layout/target3"/>
    <dgm:cxn modelId="{B2D9DF2E-6A79-4459-84F2-5ECEFBF146B5}" srcId="{C150B5DE-E714-4E59-8BCB-298D6F07519B}" destId="{6B8BC849-7605-455C-A906-E993B3701D7E}" srcOrd="1" destOrd="0" parTransId="{7182561B-B4FE-4262-AA68-EBD8881EBE00}" sibTransId="{972E9757-2E4C-48A1-9B0C-8FD5736D75BB}"/>
    <dgm:cxn modelId="{BFAC21FE-8250-4E2D-A1F6-F1CD003465EF}" type="presOf" srcId="{20A37CFF-304E-41BB-89E1-4312D05A380B}" destId="{4B4F4489-0CC9-4655-9D84-1A73D951AFE3}" srcOrd="0" destOrd="0" presId="urn:microsoft.com/office/officeart/2005/8/layout/target3"/>
    <dgm:cxn modelId="{115CCED9-05E2-49D3-A5B2-7E2996B33A6B}" type="presOf" srcId="{52FA777A-BA6A-478A-A041-02F9DBA5E023}" destId="{7484F5AD-9E2B-4557-846F-BD62F517F684}" srcOrd="0" destOrd="0" presId="urn:microsoft.com/office/officeart/2005/8/layout/target3"/>
    <dgm:cxn modelId="{00F9B78A-E900-4413-8F74-7D86CA856081}" srcId="{A1E5DA76-9D91-4885-8D6D-4E92A111F251}" destId="{CF9C47FF-B565-4EDF-BC10-AC4E54E7131A}" srcOrd="1" destOrd="0" parTransId="{34C6B1E6-C5C3-4F96-AC8F-99E43E5B990F}" sibTransId="{17AFC52B-4DDF-449C-94AD-DEAD0EC6EFB7}"/>
    <dgm:cxn modelId="{2E102F5B-CEAC-436C-80CC-4BD8B655CACE}" srcId="{52FA777A-BA6A-478A-A041-02F9DBA5E023}" destId="{20A37CFF-304E-41BB-89E1-4312D05A380B}" srcOrd="0" destOrd="0" parTransId="{79728FDC-C211-4BEF-90B8-B76EA2B900D0}" sibTransId="{68CD7605-61B3-46C0-94F0-A4E1B8113E3F}"/>
    <dgm:cxn modelId="{A7211EE3-09ED-47BC-BC35-E325EE1A07F8}" srcId="{C150B5DE-E714-4E59-8BCB-298D6F07519B}" destId="{0D003936-99DE-4D37-BDCE-0A664B3FBE9A}" srcOrd="0" destOrd="0" parTransId="{7A12ACE6-183F-4DE4-B724-9AA08B987E6F}" sibTransId="{230D5338-1F53-40D7-A937-8049088AB4C1}"/>
    <dgm:cxn modelId="{C332B04A-D404-4E87-A50A-FABD647C1C37}" type="presOf" srcId="{C150B5DE-E714-4E59-8BCB-298D6F07519B}" destId="{AF43E003-B0E4-4613-8ECB-5C628C572167}" srcOrd="1" destOrd="0" presId="urn:microsoft.com/office/officeart/2005/8/layout/target3"/>
    <dgm:cxn modelId="{F0AE548E-27E3-4F65-B5A1-94381AC15B01}" srcId="{A1E5DA76-9D91-4885-8D6D-4E92A111F251}" destId="{C150B5DE-E714-4E59-8BCB-298D6F07519B}" srcOrd="0" destOrd="0" parTransId="{3BC2A259-4F66-4E35-B0FA-7ADBEB4136AA}" sibTransId="{E3E3BB38-FA00-4BDC-A761-6F4190A4EED7}"/>
    <dgm:cxn modelId="{11ACDB7A-A788-4930-9D0E-C1B6AFEF76E7}" type="presParOf" srcId="{ECB304B9-DC11-4DCA-B74E-76681DCCEC4F}" destId="{23695C78-01EA-4087-BB28-BF65ED6F030E}" srcOrd="0" destOrd="0" presId="urn:microsoft.com/office/officeart/2005/8/layout/target3"/>
    <dgm:cxn modelId="{D325F8B8-98D1-45C3-9DEE-39FA93CC7AF3}" type="presParOf" srcId="{ECB304B9-DC11-4DCA-B74E-76681DCCEC4F}" destId="{C4FCF537-3D42-4AE7-84DA-5FE5A33C75FE}" srcOrd="1" destOrd="0" presId="urn:microsoft.com/office/officeart/2005/8/layout/target3"/>
    <dgm:cxn modelId="{2AA43014-F74C-4D43-80D0-A2BF38EDAF9A}" type="presParOf" srcId="{ECB304B9-DC11-4DCA-B74E-76681DCCEC4F}" destId="{1D159C5E-9958-4F2E-B3F1-8D255AEC034A}" srcOrd="2" destOrd="0" presId="urn:microsoft.com/office/officeart/2005/8/layout/target3"/>
    <dgm:cxn modelId="{4521D9C5-C8A5-4DA5-B192-AA559FB71B23}" type="presParOf" srcId="{ECB304B9-DC11-4DCA-B74E-76681DCCEC4F}" destId="{2C68505D-B3C7-443F-B85D-80FAA815B18B}" srcOrd="3" destOrd="0" presId="urn:microsoft.com/office/officeart/2005/8/layout/target3"/>
    <dgm:cxn modelId="{EEF63031-AC4B-4BDB-9F2E-8E6824E52038}" type="presParOf" srcId="{ECB304B9-DC11-4DCA-B74E-76681DCCEC4F}" destId="{08AD550A-15D8-4F45-9187-1E4948D55149}" srcOrd="4" destOrd="0" presId="urn:microsoft.com/office/officeart/2005/8/layout/target3"/>
    <dgm:cxn modelId="{2657AC47-884C-474E-A37A-CC4AD1ABE29A}" type="presParOf" srcId="{ECB304B9-DC11-4DCA-B74E-76681DCCEC4F}" destId="{F77F08EB-0ED2-4BFD-B4A4-839CBEDD6CC6}" srcOrd="5" destOrd="0" presId="urn:microsoft.com/office/officeart/2005/8/layout/target3"/>
    <dgm:cxn modelId="{7A9F872E-6512-4967-A574-76FE31448AA5}" type="presParOf" srcId="{ECB304B9-DC11-4DCA-B74E-76681DCCEC4F}" destId="{F4709B6D-52C2-4143-8FAA-C443234F028C}" srcOrd="6" destOrd="0" presId="urn:microsoft.com/office/officeart/2005/8/layout/target3"/>
    <dgm:cxn modelId="{61D3BD87-5DAA-44D8-9E0A-B12EC8E6E5FE}" type="presParOf" srcId="{ECB304B9-DC11-4DCA-B74E-76681DCCEC4F}" destId="{D48A1429-9219-4BF0-9745-96E8F9190B41}" srcOrd="7" destOrd="0" presId="urn:microsoft.com/office/officeart/2005/8/layout/target3"/>
    <dgm:cxn modelId="{088A6366-569A-43F3-ABB3-8AD57CDDB85D}" type="presParOf" srcId="{ECB304B9-DC11-4DCA-B74E-76681DCCEC4F}" destId="{7484F5AD-9E2B-4557-846F-BD62F517F684}" srcOrd="8" destOrd="0" presId="urn:microsoft.com/office/officeart/2005/8/layout/target3"/>
    <dgm:cxn modelId="{9833EB29-D4EF-46B1-BA4F-BBEFE098EB90}" type="presParOf" srcId="{ECB304B9-DC11-4DCA-B74E-76681DCCEC4F}" destId="{AF43E003-B0E4-4613-8ECB-5C628C572167}" srcOrd="9" destOrd="0" presId="urn:microsoft.com/office/officeart/2005/8/layout/target3"/>
    <dgm:cxn modelId="{0596A7C5-6621-4103-8522-DBA67FB4C410}" type="presParOf" srcId="{ECB304B9-DC11-4DCA-B74E-76681DCCEC4F}" destId="{014CBDC5-B3BF-4848-B29B-34BE7E4A708C}" srcOrd="10" destOrd="0" presId="urn:microsoft.com/office/officeart/2005/8/layout/target3"/>
    <dgm:cxn modelId="{36F1B49F-5C63-4F7A-A588-4A6D84851772}" type="presParOf" srcId="{ECB304B9-DC11-4DCA-B74E-76681DCCEC4F}" destId="{DDF6B2F1-9863-4105-8F89-E475CC34902F}" srcOrd="11" destOrd="0" presId="urn:microsoft.com/office/officeart/2005/8/layout/target3"/>
    <dgm:cxn modelId="{7F77963E-0655-4851-82C9-3997FBBD57A1}" type="presParOf" srcId="{ECB304B9-DC11-4DCA-B74E-76681DCCEC4F}" destId="{A388BE21-25B4-456A-8F47-AEC8D12AD782}" srcOrd="12" destOrd="0" presId="urn:microsoft.com/office/officeart/2005/8/layout/target3"/>
    <dgm:cxn modelId="{1B3A67E8-6755-4843-A4C1-E008AEB961B5}" type="presParOf" srcId="{ECB304B9-DC11-4DCA-B74E-76681DCCEC4F}" destId="{1C2199B7-ED22-4E17-99C8-B03207B22FAB}" srcOrd="13" destOrd="0" presId="urn:microsoft.com/office/officeart/2005/8/layout/target3"/>
    <dgm:cxn modelId="{49665EFD-F332-4104-AD1D-B811DE0C561B}" type="presParOf" srcId="{ECB304B9-DC11-4DCA-B74E-76681DCCEC4F}" destId="{4B4F4489-0CC9-4655-9D84-1A73D951AFE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97130A7-8BE7-4F57-8593-D9B6B299F97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3D50866-9FB8-456E-80FC-D08FB4F9FFB5}">
      <dgm:prSet phldrT="[Текст]" custT="1"/>
      <dgm:spPr/>
      <dgm:t>
        <a:bodyPr/>
        <a:lstStyle/>
        <a:p>
          <a:pPr algn="l"/>
          <a:endParaRPr lang="ru-RU" sz="1100" b="1" dirty="0">
            <a:solidFill>
              <a:schemeClr val="accent2"/>
            </a:solidFill>
          </a:endParaRPr>
        </a:p>
      </dgm:t>
    </dgm:pt>
    <dgm:pt modelId="{32719CDB-4F82-41D5-B787-EE722014E0CA}" type="parTrans" cxnId="{BE4AEA11-B015-4241-A73E-7452B6D8F333}">
      <dgm:prSet/>
      <dgm:spPr/>
      <dgm:t>
        <a:bodyPr/>
        <a:lstStyle/>
        <a:p>
          <a:endParaRPr lang="ru-RU"/>
        </a:p>
      </dgm:t>
    </dgm:pt>
    <dgm:pt modelId="{C57D913D-42D2-450E-81AB-D31F78DB59DE}" type="sibTrans" cxnId="{BE4AEA11-B015-4241-A73E-7452B6D8F333}">
      <dgm:prSet/>
      <dgm:spPr/>
      <dgm:t>
        <a:bodyPr/>
        <a:lstStyle/>
        <a:p>
          <a:endParaRPr lang="ru-RU"/>
        </a:p>
      </dgm:t>
    </dgm:pt>
    <dgm:pt modelId="{506ADF92-114C-4DE1-8FCC-FB29F7B78CCA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endParaRPr lang="ru-RU" sz="1100" dirty="0" smtClean="0"/>
        </a:p>
        <a:p>
          <a:pPr algn="l">
            <a:lnSpc>
              <a:spcPct val="90000"/>
            </a:lnSpc>
          </a:pPr>
          <a:endParaRPr lang="ru-RU" sz="1100" dirty="0" smtClean="0"/>
        </a:p>
        <a:p>
          <a:pPr algn="l">
            <a:lnSpc>
              <a:spcPct val="90000"/>
            </a:lnSpc>
          </a:pPr>
          <a:endParaRPr lang="ru-RU" sz="1100" dirty="0"/>
        </a:p>
      </dgm:t>
    </dgm:pt>
    <dgm:pt modelId="{2C79DE9B-8B47-4E37-8D4C-75A4EBE020DE}" type="parTrans" cxnId="{745832B6-96FD-44A7-9D0B-FCC55A545B0D}">
      <dgm:prSet/>
      <dgm:spPr/>
      <dgm:t>
        <a:bodyPr/>
        <a:lstStyle/>
        <a:p>
          <a:endParaRPr lang="ru-RU"/>
        </a:p>
      </dgm:t>
    </dgm:pt>
    <dgm:pt modelId="{75E69F95-5F31-4587-A551-4E27610517DE}" type="sibTrans" cxnId="{745832B6-96FD-44A7-9D0B-FCC55A545B0D}">
      <dgm:prSet/>
      <dgm:spPr/>
      <dgm:t>
        <a:bodyPr/>
        <a:lstStyle/>
        <a:p>
          <a:endParaRPr lang="ru-RU"/>
        </a:p>
      </dgm:t>
    </dgm:pt>
    <dgm:pt modelId="{717D04A8-D9A6-4E4D-80EE-22B2C2BDB93E}">
      <dgm:prSet phldrT="[Текст]" custT="1"/>
      <dgm:spPr/>
      <dgm:t>
        <a:bodyPr/>
        <a:lstStyle/>
        <a:p>
          <a:pPr algn="l"/>
          <a:endParaRPr lang="ru-RU" sz="1100" dirty="0"/>
        </a:p>
      </dgm:t>
    </dgm:pt>
    <dgm:pt modelId="{BA0381C3-8F1B-472F-AB27-F34CC37C2C55}" type="parTrans" cxnId="{7607DA34-F49D-495F-A3CF-8B30951BC116}">
      <dgm:prSet/>
      <dgm:spPr/>
      <dgm:t>
        <a:bodyPr/>
        <a:lstStyle/>
        <a:p>
          <a:endParaRPr lang="ru-RU"/>
        </a:p>
      </dgm:t>
    </dgm:pt>
    <dgm:pt modelId="{B15E09D2-75AD-4B9A-ABD4-033C72D7E874}" type="sibTrans" cxnId="{7607DA34-F49D-495F-A3CF-8B30951BC116}">
      <dgm:prSet/>
      <dgm:spPr/>
      <dgm:t>
        <a:bodyPr/>
        <a:lstStyle/>
        <a:p>
          <a:endParaRPr lang="ru-RU"/>
        </a:p>
      </dgm:t>
    </dgm:pt>
    <dgm:pt modelId="{35A544B3-AFE6-4BE8-BEA7-68B37A55A80B}" type="pres">
      <dgm:prSet presAssocID="{497130A7-8BE7-4F57-8593-D9B6B299F971}" presName="Name0" presStyleCnt="0">
        <dgm:presLayoutVars>
          <dgm:dir/>
          <dgm:resizeHandles val="exact"/>
        </dgm:presLayoutVars>
      </dgm:prSet>
      <dgm:spPr/>
    </dgm:pt>
    <dgm:pt modelId="{B3DD4B9D-27B2-46F1-97EB-D27A959D1060}" type="pres">
      <dgm:prSet presAssocID="{497130A7-8BE7-4F57-8593-D9B6B299F971}" presName="fgShape" presStyleLbl="fgShp" presStyleIdx="0" presStyleCnt="1" custLinFactNeighborX="503" custLinFactNeighborY="44303"/>
      <dgm:spPr/>
    </dgm:pt>
    <dgm:pt modelId="{4A699BFD-2F26-4B8A-8604-BC189F06894B}" type="pres">
      <dgm:prSet presAssocID="{497130A7-8BE7-4F57-8593-D9B6B299F971}" presName="linComp" presStyleCnt="0"/>
      <dgm:spPr/>
    </dgm:pt>
    <dgm:pt modelId="{105C1772-4922-4D9C-9F1E-423F706E354A}" type="pres">
      <dgm:prSet presAssocID="{83D50866-9FB8-456E-80FC-D08FB4F9FFB5}" presName="compNode" presStyleCnt="0"/>
      <dgm:spPr/>
    </dgm:pt>
    <dgm:pt modelId="{4FED76C2-3F0B-4006-9AEF-F391CAFD4E6C}" type="pres">
      <dgm:prSet presAssocID="{83D50866-9FB8-456E-80FC-D08FB4F9FFB5}" presName="bkgdShape" presStyleLbl="node1" presStyleIdx="0" presStyleCnt="3"/>
      <dgm:spPr/>
      <dgm:t>
        <a:bodyPr/>
        <a:lstStyle/>
        <a:p>
          <a:endParaRPr lang="ru-RU"/>
        </a:p>
      </dgm:t>
    </dgm:pt>
    <dgm:pt modelId="{B9EB5D33-2E81-41D1-9CA6-C54237FF556D}" type="pres">
      <dgm:prSet presAssocID="{83D50866-9FB8-456E-80FC-D08FB4F9FFB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18C3-9992-49FC-AC6C-DEAB7CB0C831}" type="pres">
      <dgm:prSet presAssocID="{83D50866-9FB8-456E-80FC-D08FB4F9FFB5}" presName="invisiNode" presStyleLbl="node1" presStyleIdx="0" presStyleCnt="3"/>
      <dgm:spPr/>
    </dgm:pt>
    <dgm:pt modelId="{857EACB2-52A9-47AE-9F58-DAFCE932519F}" type="pres">
      <dgm:prSet presAssocID="{83D50866-9FB8-456E-80FC-D08FB4F9FFB5}" presName="imagNode" presStyleLbl="fgImgPlace1" presStyleIdx="0" presStyleCnt="3" custScaleX="115165" custScaleY="78176" custLinFactNeighborX="-149" custLinFactNeighborY="-2151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6C92E775-753C-46A2-8AE8-130025C71ACA}" type="pres">
      <dgm:prSet presAssocID="{C57D913D-42D2-450E-81AB-D31F78DB59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C51B9B-D573-4FCC-8B06-49076233AF0D}" type="pres">
      <dgm:prSet presAssocID="{506ADF92-114C-4DE1-8FCC-FB29F7B78CCA}" presName="compNode" presStyleCnt="0"/>
      <dgm:spPr/>
    </dgm:pt>
    <dgm:pt modelId="{625B949A-364D-46E6-934B-C6571AE3DD82}" type="pres">
      <dgm:prSet presAssocID="{506ADF92-114C-4DE1-8FCC-FB29F7B78CCA}" presName="bkgdShape" presStyleLbl="node1" presStyleIdx="1" presStyleCnt="3"/>
      <dgm:spPr/>
      <dgm:t>
        <a:bodyPr/>
        <a:lstStyle/>
        <a:p>
          <a:endParaRPr lang="ru-RU"/>
        </a:p>
      </dgm:t>
    </dgm:pt>
    <dgm:pt modelId="{B74A5AC5-0803-4394-8290-43C8202466B1}" type="pres">
      <dgm:prSet presAssocID="{506ADF92-114C-4DE1-8FCC-FB29F7B78CC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56E06-2565-4A8B-80E7-4B74055D9203}" type="pres">
      <dgm:prSet presAssocID="{506ADF92-114C-4DE1-8FCC-FB29F7B78CCA}" presName="invisiNode" presStyleLbl="node1" presStyleIdx="1" presStyleCnt="3"/>
      <dgm:spPr/>
    </dgm:pt>
    <dgm:pt modelId="{719AFA79-F8E3-47B3-A2BA-77CE58493BE7}" type="pres">
      <dgm:prSet presAssocID="{506ADF92-114C-4DE1-8FCC-FB29F7B78CCA}" presName="imagNode" presStyleLbl="fgImgPlace1" presStyleIdx="1" presStyleCnt="3" custScaleX="110085" custScaleY="75844" custLinFactNeighborX="-1538" custLinFactNeighborY="-21140"/>
      <dgm:spPr>
        <a:solidFill>
          <a:schemeClr val="bg1"/>
        </a:solidFill>
      </dgm:spPr>
    </dgm:pt>
    <dgm:pt modelId="{8449DDD3-2761-41D8-B4D2-499D3009C4C5}" type="pres">
      <dgm:prSet presAssocID="{75E69F95-5F31-4587-A551-4E27610517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A913BF-80CC-439A-A4A6-4B5E2E32B0D1}" type="pres">
      <dgm:prSet presAssocID="{717D04A8-D9A6-4E4D-80EE-22B2C2BDB93E}" presName="compNode" presStyleCnt="0"/>
      <dgm:spPr/>
    </dgm:pt>
    <dgm:pt modelId="{BDCBF596-7942-4B83-97B9-2E8A1A1D5413}" type="pres">
      <dgm:prSet presAssocID="{717D04A8-D9A6-4E4D-80EE-22B2C2BDB93E}" presName="bkgdShape" presStyleLbl="node1" presStyleIdx="2" presStyleCnt="3"/>
      <dgm:spPr/>
      <dgm:t>
        <a:bodyPr/>
        <a:lstStyle/>
        <a:p>
          <a:endParaRPr lang="ru-RU"/>
        </a:p>
      </dgm:t>
    </dgm:pt>
    <dgm:pt modelId="{A320C0A2-E9FA-4B41-A787-B12580D2F193}" type="pres">
      <dgm:prSet presAssocID="{717D04A8-D9A6-4E4D-80EE-22B2C2BDB93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FA23A-4316-426B-B67A-D501E7341A0D}" type="pres">
      <dgm:prSet presAssocID="{717D04A8-D9A6-4E4D-80EE-22B2C2BDB93E}" presName="invisiNode" presStyleLbl="node1" presStyleIdx="2" presStyleCnt="3"/>
      <dgm:spPr/>
    </dgm:pt>
    <dgm:pt modelId="{B00032B9-8D13-4FD7-95CB-AAA98DFF4247}" type="pres">
      <dgm:prSet presAssocID="{717D04A8-D9A6-4E4D-80EE-22B2C2BDB93E}" presName="imagNode" presStyleLbl="fgImgPlace1" presStyleIdx="2" presStyleCnt="3" custScaleX="115215" custScaleY="78919" custLinFactNeighborX="174" custLinFactNeighborY="-21140"/>
      <dgm:spPr>
        <a:solidFill>
          <a:schemeClr val="bg1"/>
        </a:solidFill>
      </dgm:spPr>
    </dgm:pt>
  </dgm:ptLst>
  <dgm:cxnLst>
    <dgm:cxn modelId="{BE4AEA11-B015-4241-A73E-7452B6D8F333}" srcId="{497130A7-8BE7-4F57-8593-D9B6B299F971}" destId="{83D50866-9FB8-456E-80FC-D08FB4F9FFB5}" srcOrd="0" destOrd="0" parTransId="{32719CDB-4F82-41D5-B787-EE722014E0CA}" sibTransId="{C57D913D-42D2-450E-81AB-D31F78DB59DE}"/>
    <dgm:cxn modelId="{AF349245-03C6-4027-977E-E29F663ED84A}" type="presOf" srcId="{497130A7-8BE7-4F57-8593-D9B6B299F971}" destId="{35A544B3-AFE6-4BE8-BEA7-68B37A55A80B}" srcOrd="0" destOrd="0" presId="urn:microsoft.com/office/officeart/2005/8/layout/hList7"/>
    <dgm:cxn modelId="{D689354D-9446-4985-BCD4-96FA266B6F5E}" type="presOf" srcId="{C57D913D-42D2-450E-81AB-D31F78DB59DE}" destId="{6C92E775-753C-46A2-8AE8-130025C71ACA}" srcOrd="0" destOrd="0" presId="urn:microsoft.com/office/officeart/2005/8/layout/hList7"/>
    <dgm:cxn modelId="{FB00D2CF-F481-439D-87AC-C378D3C9FDFE}" type="presOf" srcId="{506ADF92-114C-4DE1-8FCC-FB29F7B78CCA}" destId="{B74A5AC5-0803-4394-8290-43C8202466B1}" srcOrd="1" destOrd="0" presId="urn:microsoft.com/office/officeart/2005/8/layout/hList7"/>
    <dgm:cxn modelId="{22BF718A-491C-47B3-9D9F-EE8D4FD82A2B}" type="presOf" srcId="{83D50866-9FB8-456E-80FC-D08FB4F9FFB5}" destId="{B9EB5D33-2E81-41D1-9CA6-C54237FF556D}" srcOrd="1" destOrd="0" presId="urn:microsoft.com/office/officeart/2005/8/layout/hList7"/>
    <dgm:cxn modelId="{677B7D7F-DF97-4357-8E4A-B0D52F37B9EE}" type="presOf" srcId="{83D50866-9FB8-456E-80FC-D08FB4F9FFB5}" destId="{4FED76C2-3F0B-4006-9AEF-F391CAFD4E6C}" srcOrd="0" destOrd="0" presId="urn:microsoft.com/office/officeart/2005/8/layout/hList7"/>
    <dgm:cxn modelId="{3DBA6CC2-2721-4E8E-9334-2633BB4D0A93}" type="presOf" srcId="{506ADF92-114C-4DE1-8FCC-FB29F7B78CCA}" destId="{625B949A-364D-46E6-934B-C6571AE3DD82}" srcOrd="0" destOrd="0" presId="urn:microsoft.com/office/officeart/2005/8/layout/hList7"/>
    <dgm:cxn modelId="{745832B6-96FD-44A7-9D0B-FCC55A545B0D}" srcId="{497130A7-8BE7-4F57-8593-D9B6B299F971}" destId="{506ADF92-114C-4DE1-8FCC-FB29F7B78CCA}" srcOrd="1" destOrd="0" parTransId="{2C79DE9B-8B47-4E37-8D4C-75A4EBE020DE}" sibTransId="{75E69F95-5F31-4587-A551-4E27610517DE}"/>
    <dgm:cxn modelId="{66E37321-F61A-4CBE-A053-C8764B5A8EC5}" type="presOf" srcId="{75E69F95-5F31-4587-A551-4E27610517DE}" destId="{8449DDD3-2761-41D8-B4D2-499D3009C4C5}" srcOrd="0" destOrd="0" presId="urn:microsoft.com/office/officeart/2005/8/layout/hList7"/>
    <dgm:cxn modelId="{ED122AAC-999A-4E0B-A542-F346B911BDA8}" type="presOf" srcId="{717D04A8-D9A6-4E4D-80EE-22B2C2BDB93E}" destId="{BDCBF596-7942-4B83-97B9-2E8A1A1D5413}" srcOrd="0" destOrd="0" presId="urn:microsoft.com/office/officeart/2005/8/layout/hList7"/>
    <dgm:cxn modelId="{1F4C894F-BF6D-4EBF-80DA-40375D0D3270}" type="presOf" srcId="{717D04A8-D9A6-4E4D-80EE-22B2C2BDB93E}" destId="{A320C0A2-E9FA-4B41-A787-B12580D2F193}" srcOrd="1" destOrd="0" presId="urn:microsoft.com/office/officeart/2005/8/layout/hList7"/>
    <dgm:cxn modelId="{7607DA34-F49D-495F-A3CF-8B30951BC116}" srcId="{497130A7-8BE7-4F57-8593-D9B6B299F971}" destId="{717D04A8-D9A6-4E4D-80EE-22B2C2BDB93E}" srcOrd="2" destOrd="0" parTransId="{BA0381C3-8F1B-472F-AB27-F34CC37C2C55}" sibTransId="{B15E09D2-75AD-4B9A-ABD4-033C72D7E874}"/>
    <dgm:cxn modelId="{9668C380-F99D-4E0E-99AA-F62926D874BA}" type="presParOf" srcId="{35A544B3-AFE6-4BE8-BEA7-68B37A55A80B}" destId="{B3DD4B9D-27B2-46F1-97EB-D27A959D1060}" srcOrd="0" destOrd="0" presId="urn:microsoft.com/office/officeart/2005/8/layout/hList7"/>
    <dgm:cxn modelId="{AA19D583-A783-4482-B00D-9151A5753CB4}" type="presParOf" srcId="{35A544B3-AFE6-4BE8-BEA7-68B37A55A80B}" destId="{4A699BFD-2F26-4B8A-8604-BC189F06894B}" srcOrd="1" destOrd="0" presId="urn:microsoft.com/office/officeart/2005/8/layout/hList7"/>
    <dgm:cxn modelId="{15A87B10-DD33-4E93-A50B-8243D33A55F4}" type="presParOf" srcId="{4A699BFD-2F26-4B8A-8604-BC189F06894B}" destId="{105C1772-4922-4D9C-9F1E-423F706E354A}" srcOrd="0" destOrd="0" presId="urn:microsoft.com/office/officeart/2005/8/layout/hList7"/>
    <dgm:cxn modelId="{4FF01E87-97D8-4125-8890-5B377B8755E5}" type="presParOf" srcId="{105C1772-4922-4D9C-9F1E-423F706E354A}" destId="{4FED76C2-3F0B-4006-9AEF-F391CAFD4E6C}" srcOrd="0" destOrd="0" presId="urn:microsoft.com/office/officeart/2005/8/layout/hList7"/>
    <dgm:cxn modelId="{69057CC1-2BCD-482D-A349-0F86F16C45D5}" type="presParOf" srcId="{105C1772-4922-4D9C-9F1E-423F706E354A}" destId="{B9EB5D33-2E81-41D1-9CA6-C54237FF556D}" srcOrd="1" destOrd="0" presId="urn:microsoft.com/office/officeart/2005/8/layout/hList7"/>
    <dgm:cxn modelId="{187CC0BD-3BE1-430C-8202-641BF936EFD1}" type="presParOf" srcId="{105C1772-4922-4D9C-9F1E-423F706E354A}" destId="{2C7A18C3-9992-49FC-AC6C-DEAB7CB0C831}" srcOrd="2" destOrd="0" presId="urn:microsoft.com/office/officeart/2005/8/layout/hList7"/>
    <dgm:cxn modelId="{F614BFF3-95A6-4E2B-8973-39551C38E0AE}" type="presParOf" srcId="{105C1772-4922-4D9C-9F1E-423F706E354A}" destId="{857EACB2-52A9-47AE-9F58-DAFCE932519F}" srcOrd="3" destOrd="0" presId="urn:microsoft.com/office/officeart/2005/8/layout/hList7"/>
    <dgm:cxn modelId="{CA1B1D4A-1DCE-40A1-8F7A-41FB6345D243}" type="presParOf" srcId="{4A699BFD-2F26-4B8A-8604-BC189F06894B}" destId="{6C92E775-753C-46A2-8AE8-130025C71ACA}" srcOrd="1" destOrd="0" presId="urn:microsoft.com/office/officeart/2005/8/layout/hList7"/>
    <dgm:cxn modelId="{6703D814-86C1-40C6-ABF0-5389BE821552}" type="presParOf" srcId="{4A699BFD-2F26-4B8A-8604-BC189F06894B}" destId="{45C51B9B-D573-4FCC-8B06-49076233AF0D}" srcOrd="2" destOrd="0" presId="urn:microsoft.com/office/officeart/2005/8/layout/hList7"/>
    <dgm:cxn modelId="{36923F60-12AF-421B-8735-53A7F1A2C050}" type="presParOf" srcId="{45C51B9B-D573-4FCC-8B06-49076233AF0D}" destId="{625B949A-364D-46E6-934B-C6571AE3DD82}" srcOrd="0" destOrd="0" presId="urn:microsoft.com/office/officeart/2005/8/layout/hList7"/>
    <dgm:cxn modelId="{692DB3B6-2566-45D7-A789-8E306EB1F8ED}" type="presParOf" srcId="{45C51B9B-D573-4FCC-8B06-49076233AF0D}" destId="{B74A5AC5-0803-4394-8290-43C8202466B1}" srcOrd="1" destOrd="0" presId="urn:microsoft.com/office/officeart/2005/8/layout/hList7"/>
    <dgm:cxn modelId="{CA433FEC-DFA1-4BE0-80E3-76EA35E217D3}" type="presParOf" srcId="{45C51B9B-D573-4FCC-8B06-49076233AF0D}" destId="{D5656E06-2565-4A8B-80E7-4B74055D9203}" srcOrd="2" destOrd="0" presId="urn:microsoft.com/office/officeart/2005/8/layout/hList7"/>
    <dgm:cxn modelId="{40E9B2E3-0F3E-40DE-9B7C-4FA330D2327B}" type="presParOf" srcId="{45C51B9B-D573-4FCC-8B06-49076233AF0D}" destId="{719AFA79-F8E3-47B3-A2BA-77CE58493BE7}" srcOrd="3" destOrd="0" presId="urn:microsoft.com/office/officeart/2005/8/layout/hList7"/>
    <dgm:cxn modelId="{45D265FF-1515-4734-8370-8D0E80A36E65}" type="presParOf" srcId="{4A699BFD-2F26-4B8A-8604-BC189F06894B}" destId="{8449DDD3-2761-41D8-B4D2-499D3009C4C5}" srcOrd="3" destOrd="0" presId="urn:microsoft.com/office/officeart/2005/8/layout/hList7"/>
    <dgm:cxn modelId="{54C1D827-3829-4A83-96C4-DC60B4E7DB2B}" type="presParOf" srcId="{4A699BFD-2F26-4B8A-8604-BC189F06894B}" destId="{C4A913BF-80CC-439A-A4A6-4B5E2E32B0D1}" srcOrd="4" destOrd="0" presId="urn:microsoft.com/office/officeart/2005/8/layout/hList7"/>
    <dgm:cxn modelId="{8B213E54-09A5-4FEB-872A-D99FAAF36D68}" type="presParOf" srcId="{C4A913BF-80CC-439A-A4A6-4B5E2E32B0D1}" destId="{BDCBF596-7942-4B83-97B9-2E8A1A1D5413}" srcOrd="0" destOrd="0" presId="urn:microsoft.com/office/officeart/2005/8/layout/hList7"/>
    <dgm:cxn modelId="{0064340E-371A-4430-B40C-7612FC109C58}" type="presParOf" srcId="{C4A913BF-80CC-439A-A4A6-4B5E2E32B0D1}" destId="{A320C0A2-E9FA-4B41-A787-B12580D2F193}" srcOrd="1" destOrd="0" presId="urn:microsoft.com/office/officeart/2005/8/layout/hList7"/>
    <dgm:cxn modelId="{E4E2CDFB-09EA-4BD0-ABB5-C355AFB38FE8}" type="presParOf" srcId="{C4A913BF-80CC-439A-A4A6-4B5E2E32B0D1}" destId="{A87FA23A-4316-426B-B67A-D501E7341A0D}" srcOrd="2" destOrd="0" presId="urn:microsoft.com/office/officeart/2005/8/layout/hList7"/>
    <dgm:cxn modelId="{A35F5052-4F77-464C-9225-A827B1C97780}" type="presParOf" srcId="{C4A913BF-80CC-439A-A4A6-4B5E2E32B0D1}" destId="{B00032B9-8D13-4FD7-95CB-AAA98DFF424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4D572-E4A8-47DE-BF85-E6A07959D0C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275A6B-651E-43AF-AD71-643CF93697E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0" i="0" dirty="0" smtClean="0"/>
            <a:t>участники строительства</a:t>
          </a:r>
          <a:endParaRPr lang="ru-RU" sz="1800" dirty="0"/>
        </a:p>
      </dgm:t>
    </dgm:pt>
    <dgm:pt modelId="{582A6A2D-2D76-4C7E-8B26-987B28C49602}" type="parTrans" cxnId="{B48D7800-C891-422D-BC7A-C133E5BEAE58}">
      <dgm:prSet/>
      <dgm:spPr/>
      <dgm:t>
        <a:bodyPr/>
        <a:lstStyle/>
        <a:p>
          <a:endParaRPr lang="ru-RU"/>
        </a:p>
      </dgm:t>
    </dgm:pt>
    <dgm:pt modelId="{2AE437DC-ACB6-43D3-86EB-F6FA40BA08B3}" type="sibTrans" cxnId="{B48D7800-C891-422D-BC7A-C133E5BEAE58}">
      <dgm:prSet/>
      <dgm:spPr/>
      <dgm:t>
        <a:bodyPr/>
        <a:lstStyle/>
        <a:p>
          <a:endParaRPr lang="ru-RU"/>
        </a:p>
      </dgm:t>
    </dgm:pt>
    <dgm:pt modelId="{3E35DDF6-16A2-4B8F-88B7-446B5CA75997}" type="asst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договор подряда</a:t>
          </a:r>
          <a:endParaRPr lang="ru-RU" dirty="0"/>
        </a:p>
      </dgm:t>
    </dgm:pt>
    <dgm:pt modelId="{83203D44-DC92-4171-8AFC-1C6F3F1D5564}" type="parTrans" cxnId="{FF9832E1-5519-4FFA-9E1F-45C5CB1ED1E8}">
      <dgm:prSet/>
      <dgm:spPr/>
      <dgm:t>
        <a:bodyPr/>
        <a:lstStyle/>
        <a:p>
          <a:endParaRPr lang="ru-RU"/>
        </a:p>
      </dgm:t>
    </dgm:pt>
    <dgm:pt modelId="{737323F3-B21E-4B00-823C-C13A581F1A03}" type="sibTrans" cxnId="{FF9832E1-5519-4FFA-9E1F-45C5CB1ED1E8}">
      <dgm:prSet/>
      <dgm:spPr/>
      <dgm:t>
        <a:bodyPr/>
        <a:lstStyle/>
        <a:p>
          <a:endParaRPr lang="ru-RU"/>
        </a:p>
      </dgm:t>
    </dgm:pt>
    <dgm:pt modelId="{27563DF3-4DAD-4515-B1E2-02955AB6DC9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Заказчик (субъект)</a:t>
          </a:r>
          <a:endParaRPr lang="ru-RU" sz="1800" dirty="0"/>
        </a:p>
      </dgm:t>
    </dgm:pt>
    <dgm:pt modelId="{6B336209-8985-4DA6-B872-E51287F5012A}" type="parTrans" cxnId="{EF832183-096D-402C-BDA0-1C1C71618B47}">
      <dgm:prSet/>
      <dgm:spPr/>
      <dgm:t>
        <a:bodyPr/>
        <a:lstStyle/>
        <a:p>
          <a:endParaRPr lang="ru-RU"/>
        </a:p>
      </dgm:t>
    </dgm:pt>
    <dgm:pt modelId="{E3B21791-2A3C-4156-9628-15EB5555B833}" type="sibTrans" cxnId="{EF832183-096D-402C-BDA0-1C1C71618B47}">
      <dgm:prSet/>
      <dgm:spPr/>
      <dgm:t>
        <a:bodyPr/>
        <a:lstStyle/>
        <a:p>
          <a:endParaRPr lang="ru-RU"/>
        </a:p>
      </dgm:t>
    </dgm:pt>
    <dgm:pt modelId="{AD2C82E8-5724-463A-A493-17588A6AB11D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Проектные организации</a:t>
          </a:r>
          <a:endParaRPr lang="ru-RU" dirty="0"/>
        </a:p>
      </dgm:t>
    </dgm:pt>
    <dgm:pt modelId="{CD42F305-64B5-4E56-8CF8-26DA4C44C40E}" type="parTrans" cxnId="{E87B678A-C17A-4B6A-A9F3-4A6E09FE8062}">
      <dgm:prSet/>
      <dgm:spPr/>
      <dgm:t>
        <a:bodyPr/>
        <a:lstStyle/>
        <a:p>
          <a:endParaRPr lang="ru-RU"/>
        </a:p>
      </dgm:t>
    </dgm:pt>
    <dgm:pt modelId="{E2674189-0D2C-4AB0-9EE5-644CE0E14E92}" type="sibTrans" cxnId="{E87B678A-C17A-4B6A-A9F3-4A6E09FE8062}">
      <dgm:prSet/>
      <dgm:spPr/>
      <dgm:t>
        <a:bodyPr/>
        <a:lstStyle/>
        <a:p>
          <a:endParaRPr lang="ru-RU"/>
        </a:p>
      </dgm:t>
    </dgm:pt>
    <dgm:pt modelId="{8EDD6EBF-C05E-4B0C-8281-2840C68A7510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Строительные организации</a:t>
          </a:r>
          <a:endParaRPr lang="ru-RU" dirty="0"/>
        </a:p>
      </dgm:t>
    </dgm:pt>
    <dgm:pt modelId="{78B03E00-1C20-4E06-A956-B6C30A1D230E}" type="parTrans" cxnId="{7976212B-2A06-49EC-B86A-3BF992B136E9}">
      <dgm:prSet/>
      <dgm:spPr/>
      <dgm:t>
        <a:bodyPr/>
        <a:lstStyle/>
        <a:p>
          <a:endParaRPr lang="ru-RU"/>
        </a:p>
      </dgm:t>
    </dgm:pt>
    <dgm:pt modelId="{DC5593B2-9F22-436C-80D5-3CDBC5B5C3D1}" type="sibTrans" cxnId="{7976212B-2A06-49EC-B86A-3BF992B136E9}">
      <dgm:prSet/>
      <dgm:spPr/>
      <dgm:t>
        <a:bodyPr/>
        <a:lstStyle/>
        <a:p>
          <a:endParaRPr lang="ru-RU"/>
        </a:p>
      </dgm:t>
    </dgm:pt>
    <dgm:pt modelId="{036041AC-F2A6-440E-B554-8F54F270E721}" type="pres">
      <dgm:prSet presAssocID="{EE24D572-E4A8-47DE-BF85-E6A07959D0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FB81C4-57DD-4E40-97EA-48161749FFA7}" type="pres">
      <dgm:prSet presAssocID="{1D275A6B-651E-43AF-AD71-643CF93697E7}" presName="hierRoot1" presStyleCnt="0">
        <dgm:presLayoutVars>
          <dgm:hierBranch val="init"/>
        </dgm:presLayoutVars>
      </dgm:prSet>
      <dgm:spPr/>
    </dgm:pt>
    <dgm:pt modelId="{E68835EA-9C91-4350-B625-137EE7C84786}" type="pres">
      <dgm:prSet presAssocID="{1D275A6B-651E-43AF-AD71-643CF93697E7}" presName="rootComposite1" presStyleCnt="0"/>
      <dgm:spPr/>
    </dgm:pt>
    <dgm:pt modelId="{3B48C26D-2649-4FB7-BB56-ACE1AEA53F20}" type="pres">
      <dgm:prSet presAssocID="{1D275A6B-651E-43AF-AD71-643CF93697E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0C1231-02C8-4C3E-A270-7D1AFC35D4FC}" type="pres">
      <dgm:prSet presAssocID="{1D275A6B-651E-43AF-AD71-643CF93697E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D05D68-F54E-4F3A-8914-F49E24CCED17}" type="pres">
      <dgm:prSet presAssocID="{1D275A6B-651E-43AF-AD71-643CF93697E7}" presName="hierChild2" presStyleCnt="0"/>
      <dgm:spPr/>
    </dgm:pt>
    <dgm:pt modelId="{899F83B6-18D9-44BE-8B6B-CAD2597C8DC4}" type="pres">
      <dgm:prSet presAssocID="{6B336209-8985-4DA6-B872-E51287F5012A}" presName="Name64" presStyleLbl="parChTrans1D2" presStyleIdx="0" presStyleCnt="4"/>
      <dgm:spPr/>
      <dgm:t>
        <a:bodyPr/>
        <a:lstStyle/>
        <a:p>
          <a:endParaRPr lang="ru-RU"/>
        </a:p>
      </dgm:t>
    </dgm:pt>
    <dgm:pt modelId="{FA00681D-F555-4214-BEF1-7CC83BAC7DAE}" type="pres">
      <dgm:prSet presAssocID="{27563DF3-4DAD-4515-B1E2-02955AB6DC99}" presName="hierRoot2" presStyleCnt="0">
        <dgm:presLayoutVars>
          <dgm:hierBranch val="init"/>
        </dgm:presLayoutVars>
      </dgm:prSet>
      <dgm:spPr/>
    </dgm:pt>
    <dgm:pt modelId="{DC2F07AB-0CF7-4457-93B9-7A88C7080325}" type="pres">
      <dgm:prSet presAssocID="{27563DF3-4DAD-4515-B1E2-02955AB6DC99}" presName="rootComposite" presStyleCnt="0"/>
      <dgm:spPr/>
    </dgm:pt>
    <dgm:pt modelId="{8E1F20CF-E790-4891-A337-3BC4ED918A67}" type="pres">
      <dgm:prSet presAssocID="{27563DF3-4DAD-4515-B1E2-02955AB6DC9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F345A9-A93F-47CD-B8DA-A383B19A2C8B}" type="pres">
      <dgm:prSet presAssocID="{27563DF3-4DAD-4515-B1E2-02955AB6DC99}" presName="rootConnector" presStyleLbl="node2" presStyleIdx="0" presStyleCnt="3"/>
      <dgm:spPr/>
      <dgm:t>
        <a:bodyPr/>
        <a:lstStyle/>
        <a:p>
          <a:endParaRPr lang="ru-RU"/>
        </a:p>
      </dgm:t>
    </dgm:pt>
    <dgm:pt modelId="{0DD0E2F1-787B-4DBE-8C31-72AF66DD29AD}" type="pres">
      <dgm:prSet presAssocID="{27563DF3-4DAD-4515-B1E2-02955AB6DC99}" presName="hierChild4" presStyleCnt="0"/>
      <dgm:spPr/>
    </dgm:pt>
    <dgm:pt modelId="{81DC06B9-BC84-40B5-B6C3-5371AA156E77}" type="pres">
      <dgm:prSet presAssocID="{27563DF3-4DAD-4515-B1E2-02955AB6DC99}" presName="hierChild5" presStyleCnt="0"/>
      <dgm:spPr/>
    </dgm:pt>
    <dgm:pt modelId="{F7FC23DE-CE38-45E9-BCF3-C78858AF4E2D}" type="pres">
      <dgm:prSet presAssocID="{CD42F305-64B5-4E56-8CF8-26DA4C44C40E}" presName="Name64" presStyleLbl="parChTrans1D2" presStyleIdx="1" presStyleCnt="4"/>
      <dgm:spPr/>
      <dgm:t>
        <a:bodyPr/>
        <a:lstStyle/>
        <a:p>
          <a:endParaRPr lang="ru-RU"/>
        </a:p>
      </dgm:t>
    </dgm:pt>
    <dgm:pt modelId="{5B1251F0-D397-4A1B-B796-DB28907E72AD}" type="pres">
      <dgm:prSet presAssocID="{AD2C82E8-5724-463A-A493-17588A6AB11D}" presName="hierRoot2" presStyleCnt="0">
        <dgm:presLayoutVars>
          <dgm:hierBranch val="init"/>
        </dgm:presLayoutVars>
      </dgm:prSet>
      <dgm:spPr/>
    </dgm:pt>
    <dgm:pt modelId="{DB14D9BB-F490-4B60-B12B-7179715EBC15}" type="pres">
      <dgm:prSet presAssocID="{AD2C82E8-5724-463A-A493-17588A6AB11D}" presName="rootComposite" presStyleCnt="0"/>
      <dgm:spPr/>
    </dgm:pt>
    <dgm:pt modelId="{0C0AEDDC-071D-4250-96B1-F3414EBF1CA2}" type="pres">
      <dgm:prSet presAssocID="{AD2C82E8-5724-463A-A493-17588A6AB11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00A1D6-A7F4-4BB1-8887-A853086BB6EE}" type="pres">
      <dgm:prSet presAssocID="{AD2C82E8-5724-463A-A493-17588A6AB11D}" presName="rootConnector" presStyleLbl="node2" presStyleIdx="1" presStyleCnt="3"/>
      <dgm:spPr/>
      <dgm:t>
        <a:bodyPr/>
        <a:lstStyle/>
        <a:p>
          <a:endParaRPr lang="ru-RU"/>
        </a:p>
      </dgm:t>
    </dgm:pt>
    <dgm:pt modelId="{39E59F00-323A-430B-9092-9C351F746530}" type="pres">
      <dgm:prSet presAssocID="{AD2C82E8-5724-463A-A493-17588A6AB11D}" presName="hierChild4" presStyleCnt="0"/>
      <dgm:spPr/>
    </dgm:pt>
    <dgm:pt modelId="{C014AC99-BF14-4325-95E9-C0270B346CC7}" type="pres">
      <dgm:prSet presAssocID="{AD2C82E8-5724-463A-A493-17588A6AB11D}" presName="hierChild5" presStyleCnt="0"/>
      <dgm:spPr/>
    </dgm:pt>
    <dgm:pt modelId="{FFFB9D45-A8FE-419E-9B0C-09D441B311E0}" type="pres">
      <dgm:prSet presAssocID="{78B03E00-1C20-4E06-A956-B6C30A1D230E}" presName="Name64" presStyleLbl="parChTrans1D2" presStyleIdx="2" presStyleCnt="4"/>
      <dgm:spPr/>
      <dgm:t>
        <a:bodyPr/>
        <a:lstStyle/>
        <a:p>
          <a:endParaRPr lang="ru-RU"/>
        </a:p>
      </dgm:t>
    </dgm:pt>
    <dgm:pt modelId="{D1D37FA2-F69D-447B-AA5F-F94F1B66AF4A}" type="pres">
      <dgm:prSet presAssocID="{8EDD6EBF-C05E-4B0C-8281-2840C68A7510}" presName="hierRoot2" presStyleCnt="0">
        <dgm:presLayoutVars>
          <dgm:hierBranch val="init"/>
        </dgm:presLayoutVars>
      </dgm:prSet>
      <dgm:spPr/>
    </dgm:pt>
    <dgm:pt modelId="{0686BC2B-5B29-4DA2-8610-396F7555994E}" type="pres">
      <dgm:prSet presAssocID="{8EDD6EBF-C05E-4B0C-8281-2840C68A7510}" presName="rootComposite" presStyleCnt="0"/>
      <dgm:spPr/>
    </dgm:pt>
    <dgm:pt modelId="{AEB00CA2-C3D6-446D-BF3C-CA287DD47D6B}" type="pres">
      <dgm:prSet presAssocID="{8EDD6EBF-C05E-4B0C-8281-2840C68A75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F1EE25-A4E5-4B09-A65F-4DFFD7AE9326}" type="pres">
      <dgm:prSet presAssocID="{8EDD6EBF-C05E-4B0C-8281-2840C68A7510}" presName="rootConnector" presStyleLbl="node2" presStyleIdx="2" presStyleCnt="3"/>
      <dgm:spPr/>
      <dgm:t>
        <a:bodyPr/>
        <a:lstStyle/>
        <a:p>
          <a:endParaRPr lang="ru-RU"/>
        </a:p>
      </dgm:t>
    </dgm:pt>
    <dgm:pt modelId="{9E360E76-4A7E-4717-966A-9CFFF5CA3078}" type="pres">
      <dgm:prSet presAssocID="{8EDD6EBF-C05E-4B0C-8281-2840C68A7510}" presName="hierChild4" presStyleCnt="0"/>
      <dgm:spPr/>
    </dgm:pt>
    <dgm:pt modelId="{EFD90AAE-6450-4BBD-B880-9916ABEA5635}" type="pres">
      <dgm:prSet presAssocID="{8EDD6EBF-C05E-4B0C-8281-2840C68A7510}" presName="hierChild5" presStyleCnt="0"/>
      <dgm:spPr/>
    </dgm:pt>
    <dgm:pt modelId="{B0111470-2642-4F03-A354-64940D783743}" type="pres">
      <dgm:prSet presAssocID="{1D275A6B-651E-43AF-AD71-643CF93697E7}" presName="hierChild3" presStyleCnt="0"/>
      <dgm:spPr/>
    </dgm:pt>
    <dgm:pt modelId="{4D1A3172-26EA-47B2-A3C2-BE9B93AB22A0}" type="pres">
      <dgm:prSet presAssocID="{83203D44-DC92-4171-8AFC-1C6F3F1D5564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B59EE522-9488-4737-AD16-148CFA4CDFEA}" type="pres">
      <dgm:prSet presAssocID="{3E35DDF6-16A2-4B8F-88B7-446B5CA75997}" presName="hierRoot3" presStyleCnt="0">
        <dgm:presLayoutVars>
          <dgm:hierBranch val="init"/>
        </dgm:presLayoutVars>
      </dgm:prSet>
      <dgm:spPr/>
    </dgm:pt>
    <dgm:pt modelId="{147AF6E2-2C22-46A7-BF80-1C7DDB5E81CA}" type="pres">
      <dgm:prSet presAssocID="{3E35DDF6-16A2-4B8F-88B7-446B5CA75997}" presName="rootComposite3" presStyleCnt="0"/>
      <dgm:spPr/>
    </dgm:pt>
    <dgm:pt modelId="{89441FAC-74FA-44D2-B5AD-51C11BCC3322}" type="pres">
      <dgm:prSet presAssocID="{3E35DDF6-16A2-4B8F-88B7-446B5CA7599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55312-DDF5-49D0-820C-CD5413DB8CCC}" type="pres">
      <dgm:prSet presAssocID="{3E35DDF6-16A2-4B8F-88B7-446B5CA7599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BC19AA4-174E-474B-86BC-968AA6092D25}" type="pres">
      <dgm:prSet presAssocID="{3E35DDF6-16A2-4B8F-88B7-446B5CA75997}" presName="hierChild6" presStyleCnt="0"/>
      <dgm:spPr/>
    </dgm:pt>
    <dgm:pt modelId="{E4A21271-3E42-425E-B3C1-E3B84B94AF4D}" type="pres">
      <dgm:prSet presAssocID="{3E35DDF6-16A2-4B8F-88B7-446B5CA75997}" presName="hierChild7" presStyleCnt="0"/>
      <dgm:spPr/>
    </dgm:pt>
  </dgm:ptLst>
  <dgm:cxnLst>
    <dgm:cxn modelId="{5606407B-917C-43F0-9DE1-BA95FA6F3AD6}" type="presOf" srcId="{27563DF3-4DAD-4515-B1E2-02955AB6DC99}" destId="{4CF345A9-A93F-47CD-B8DA-A383B19A2C8B}" srcOrd="1" destOrd="0" presId="urn:microsoft.com/office/officeart/2009/3/layout/HorizontalOrganizationChart"/>
    <dgm:cxn modelId="{B51B8186-8394-453A-BE1B-7707503BED0E}" type="presOf" srcId="{3E35DDF6-16A2-4B8F-88B7-446B5CA75997}" destId="{89441FAC-74FA-44D2-B5AD-51C11BCC3322}" srcOrd="0" destOrd="0" presId="urn:microsoft.com/office/officeart/2009/3/layout/HorizontalOrganizationChart"/>
    <dgm:cxn modelId="{E87B678A-C17A-4B6A-A9F3-4A6E09FE8062}" srcId="{1D275A6B-651E-43AF-AD71-643CF93697E7}" destId="{AD2C82E8-5724-463A-A493-17588A6AB11D}" srcOrd="2" destOrd="0" parTransId="{CD42F305-64B5-4E56-8CF8-26DA4C44C40E}" sibTransId="{E2674189-0D2C-4AB0-9EE5-644CE0E14E92}"/>
    <dgm:cxn modelId="{FF9832E1-5519-4FFA-9E1F-45C5CB1ED1E8}" srcId="{1D275A6B-651E-43AF-AD71-643CF93697E7}" destId="{3E35DDF6-16A2-4B8F-88B7-446B5CA75997}" srcOrd="0" destOrd="0" parTransId="{83203D44-DC92-4171-8AFC-1C6F3F1D5564}" sibTransId="{737323F3-B21E-4B00-823C-C13A581F1A03}"/>
    <dgm:cxn modelId="{316EA90C-1A6B-4E1D-A630-5B2715276E07}" type="presOf" srcId="{8EDD6EBF-C05E-4B0C-8281-2840C68A7510}" destId="{AEB00CA2-C3D6-446D-BF3C-CA287DD47D6B}" srcOrd="0" destOrd="0" presId="urn:microsoft.com/office/officeart/2009/3/layout/HorizontalOrganizationChart"/>
    <dgm:cxn modelId="{8100E8F3-C185-4BF4-9FFC-C25F30ED92E4}" type="presOf" srcId="{AD2C82E8-5724-463A-A493-17588A6AB11D}" destId="{0C0AEDDC-071D-4250-96B1-F3414EBF1CA2}" srcOrd="0" destOrd="0" presId="urn:microsoft.com/office/officeart/2009/3/layout/HorizontalOrganizationChart"/>
    <dgm:cxn modelId="{BF510585-B485-4F48-858F-C513E8420829}" type="presOf" srcId="{3E35DDF6-16A2-4B8F-88B7-446B5CA75997}" destId="{B1B55312-DDF5-49D0-820C-CD5413DB8CCC}" srcOrd="1" destOrd="0" presId="urn:microsoft.com/office/officeart/2009/3/layout/HorizontalOrganizationChart"/>
    <dgm:cxn modelId="{E44EC5F9-E99D-4263-AC4B-9EBF7382A4E1}" type="presOf" srcId="{AD2C82E8-5724-463A-A493-17588A6AB11D}" destId="{F900A1D6-A7F4-4BB1-8887-A853086BB6EE}" srcOrd="1" destOrd="0" presId="urn:microsoft.com/office/officeart/2009/3/layout/HorizontalOrganizationChart"/>
    <dgm:cxn modelId="{013D01F1-69D8-459F-A7AD-37946253956F}" type="presOf" srcId="{EE24D572-E4A8-47DE-BF85-E6A07959D0C4}" destId="{036041AC-F2A6-440E-B554-8F54F270E721}" srcOrd="0" destOrd="0" presId="urn:microsoft.com/office/officeart/2009/3/layout/HorizontalOrganizationChart"/>
    <dgm:cxn modelId="{7976212B-2A06-49EC-B86A-3BF992B136E9}" srcId="{1D275A6B-651E-43AF-AD71-643CF93697E7}" destId="{8EDD6EBF-C05E-4B0C-8281-2840C68A7510}" srcOrd="3" destOrd="0" parTransId="{78B03E00-1C20-4E06-A956-B6C30A1D230E}" sibTransId="{DC5593B2-9F22-436C-80D5-3CDBC5B5C3D1}"/>
    <dgm:cxn modelId="{1AADE2D9-3723-4F62-B9B3-3066C9FE65F6}" type="presOf" srcId="{CD42F305-64B5-4E56-8CF8-26DA4C44C40E}" destId="{F7FC23DE-CE38-45E9-BCF3-C78858AF4E2D}" srcOrd="0" destOrd="0" presId="urn:microsoft.com/office/officeart/2009/3/layout/HorizontalOrganizationChart"/>
    <dgm:cxn modelId="{67211A9D-72D0-48C2-B13D-2DA37DD24DA2}" type="presOf" srcId="{6B336209-8985-4DA6-B872-E51287F5012A}" destId="{899F83B6-18D9-44BE-8B6B-CAD2597C8DC4}" srcOrd="0" destOrd="0" presId="urn:microsoft.com/office/officeart/2009/3/layout/HorizontalOrganizationChart"/>
    <dgm:cxn modelId="{FA5E5E1D-742E-4AE5-980E-8FD11F17FACF}" type="presOf" srcId="{1D275A6B-651E-43AF-AD71-643CF93697E7}" destId="{3B48C26D-2649-4FB7-BB56-ACE1AEA53F20}" srcOrd="0" destOrd="0" presId="urn:microsoft.com/office/officeart/2009/3/layout/HorizontalOrganizationChart"/>
    <dgm:cxn modelId="{E25BD007-1C17-4F7C-8DC0-17A7F5B76992}" type="presOf" srcId="{78B03E00-1C20-4E06-A956-B6C30A1D230E}" destId="{FFFB9D45-A8FE-419E-9B0C-09D441B311E0}" srcOrd="0" destOrd="0" presId="urn:microsoft.com/office/officeart/2009/3/layout/HorizontalOrganizationChart"/>
    <dgm:cxn modelId="{EF832183-096D-402C-BDA0-1C1C71618B47}" srcId="{1D275A6B-651E-43AF-AD71-643CF93697E7}" destId="{27563DF3-4DAD-4515-B1E2-02955AB6DC99}" srcOrd="1" destOrd="0" parTransId="{6B336209-8985-4DA6-B872-E51287F5012A}" sibTransId="{E3B21791-2A3C-4156-9628-15EB5555B833}"/>
    <dgm:cxn modelId="{B48D7800-C891-422D-BC7A-C133E5BEAE58}" srcId="{EE24D572-E4A8-47DE-BF85-E6A07959D0C4}" destId="{1D275A6B-651E-43AF-AD71-643CF93697E7}" srcOrd="0" destOrd="0" parTransId="{582A6A2D-2D76-4C7E-8B26-987B28C49602}" sibTransId="{2AE437DC-ACB6-43D3-86EB-F6FA40BA08B3}"/>
    <dgm:cxn modelId="{54D33F01-DFDE-42FB-8320-4C7C66B0F8E2}" type="presOf" srcId="{8EDD6EBF-C05E-4B0C-8281-2840C68A7510}" destId="{D6F1EE25-A4E5-4B09-A65F-4DFFD7AE9326}" srcOrd="1" destOrd="0" presId="urn:microsoft.com/office/officeart/2009/3/layout/HorizontalOrganizationChart"/>
    <dgm:cxn modelId="{5ACD3ED8-6DC3-4ECC-AA9E-7734B1609342}" type="presOf" srcId="{1D275A6B-651E-43AF-AD71-643CF93697E7}" destId="{9D0C1231-02C8-4C3E-A270-7D1AFC35D4FC}" srcOrd="1" destOrd="0" presId="urn:microsoft.com/office/officeart/2009/3/layout/HorizontalOrganizationChart"/>
    <dgm:cxn modelId="{731DEE6B-AFA2-48D1-ACEF-80884AB975D3}" type="presOf" srcId="{83203D44-DC92-4171-8AFC-1C6F3F1D5564}" destId="{4D1A3172-26EA-47B2-A3C2-BE9B93AB22A0}" srcOrd="0" destOrd="0" presId="urn:microsoft.com/office/officeart/2009/3/layout/HorizontalOrganizationChart"/>
    <dgm:cxn modelId="{08CC5C47-6DC7-4789-AFEA-FE05C61792A5}" type="presOf" srcId="{27563DF3-4DAD-4515-B1E2-02955AB6DC99}" destId="{8E1F20CF-E790-4891-A337-3BC4ED918A67}" srcOrd="0" destOrd="0" presId="urn:microsoft.com/office/officeart/2009/3/layout/HorizontalOrganizationChart"/>
    <dgm:cxn modelId="{AE13E72F-EDCB-4A3F-9E3D-B948C213F871}" type="presParOf" srcId="{036041AC-F2A6-440E-B554-8F54F270E721}" destId="{F8FB81C4-57DD-4E40-97EA-48161749FFA7}" srcOrd="0" destOrd="0" presId="urn:microsoft.com/office/officeart/2009/3/layout/HorizontalOrganizationChart"/>
    <dgm:cxn modelId="{22477E55-24FA-4248-816F-920FA1E33C45}" type="presParOf" srcId="{F8FB81C4-57DD-4E40-97EA-48161749FFA7}" destId="{E68835EA-9C91-4350-B625-137EE7C84786}" srcOrd="0" destOrd="0" presId="urn:microsoft.com/office/officeart/2009/3/layout/HorizontalOrganizationChart"/>
    <dgm:cxn modelId="{EDF648F5-51A4-4BF4-8059-AA802A2E34DA}" type="presParOf" srcId="{E68835EA-9C91-4350-B625-137EE7C84786}" destId="{3B48C26D-2649-4FB7-BB56-ACE1AEA53F20}" srcOrd="0" destOrd="0" presId="urn:microsoft.com/office/officeart/2009/3/layout/HorizontalOrganizationChart"/>
    <dgm:cxn modelId="{AD76AAD6-8800-4567-AE8E-F4CE2D708E8C}" type="presParOf" srcId="{E68835EA-9C91-4350-B625-137EE7C84786}" destId="{9D0C1231-02C8-4C3E-A270-7D1AFC35D4FC}" srcOrd="1" destOrd="0" presId="urn:microsoft.com/office/officeart/2009/3/layout/HorizontalOrganizationChart"/>
    <dgm:cxn modelId="{4700F155-64C6-4696-B9D1-B0233DA2B5E3}" type="presParOf" srcId="{F8FB81C4-57DD-4E40-97EA-48161749FFA7}" destId="{75D05D68-F54E-4F3A-8914-F49E24CCED17}" srcOrd="1" destOrd="0" presId="urn:microsoft.com/office/officeart/2009/3/layout/HorizontalOrganizationChart"/>
    <dgm:cxn modelId="{2CD5FDA5-44E7-44C4-9E71-E43087D24D3E}" type="presParOf" srcId="{75D05D68-F54E-4F3A-8914-F49E24CCED17}" destId="{899F83B6-18D9-44BE-8B6B-CAD2597C8DC4}" srcOrd="0" destOrd="0" presId="urn:microsoft.com/office/officeart/2009/3/layout/HorizontalOrganizationChart"/>
    <dgm:cxn modelId="{86E6CF4B-9D3A-41C3-A378-632C859DF116}" type="presParOf" srcId="{75D05D68-F54E-4F3A-8914-F49E24CCED17}" destId="{FA00681D-F555-4214-BEF1-7CC83BAC7DAE}" srcOrd="1" destOrd="0" presId="urn:microsoft.com/office/officeart/2009/3/layout/HorizontalOrganizationChart"/>
    <dgm:cxn modelId="{4256445F-2EE5-4B68-AE24-651927E9CA2E}" type="presParOf" srcId="{FA00681D-F555-4214-BEF1-7CC83BAC7DAE}" destId="{DC2F07AB-0CF7-4457-93B9-7A88C7080325}" srcOrd="0" destOrd="0" presId="urn:microsoft.com/office/officeart/2009/3/layout/HorizontalOrganizationChart"/>
    <dgm:cxn modelId="{02A28EC2-E35F-4533-A29E-019CDAFC6363}" type="presParOf" srcId="{DC2F07AB-0CF7-4457-93B9-7A88C7080325}" destId="{8E1F20CF-E790-4891-A337-3BC4ED918A67}" srcOrd="0" destOrd="0" presId="urn:microsoft.com/office/officeart/2009/3/layout/HorizontalOrganizationChart"/>
    <dgm:cxn modelId="{B7E98163-16C0-447D-88F6-D35837AEFCDE}" type="presParOf" srcId="{DC2F07AB-0CF7-4457-93B9-7A88C7080325}" destId="{4CF345A9-A93F-47CD-B8DA-A383B19A2C8B}" srcOrd="1" destOrd="0" presId="urn:microsoft.com/office/officeart/2009/3/layout/HorizontalOrganizationChart"/>
    <dgm:cxn modelId="{10A61039-2201-4A08-AC03-8F2C31D48B79}" type="presParOf" srcId="{FA00681D-F555-4214-BEF1-7CC83BAC7DAE}" destId="{0DD0E2F1-787B-4DBE-8C31-72AF66DD29AD}" srcOrd="1" destOrd="0" presId="urn:microsoft.com/office/officeart/2009/3/layout/HorizontalOrganizationChart"/>
    <dgm:cxn modelId="{BAC1327A-5059-40EB-947C-FF0E4306FFB1}" type="presParOf" srcId="{FA00681D-F555-4214-BEF1-7CC83BAC7DAE}" destId="{81DC06B9-BC84-40B5-B6C3-5371AA156E77}" srcOrd="2" destOrd="0" presId="urn:microsoft.com/office/officeart/2009/3/layout/HorizontalOrganizationChart"/>
    <dgm:cxn modelId="{20CD2A1D-52EB-41D0-9C9E-96A7EDA800EA}" type="presParOf" srcId="{75D05D68-F54E-4F3A-8914-F49E24CCED17}" destId="{F7FC23DE-CE38-45E9-BCF3-C78858AF4E2D}" srcOrd="2" destOrd="0" presId="urn:microsoft.com/office/officeart/2009/3/layout/HorizontalOrganizationChart"/>
    <dgm:cxn modelId="{9FDF7049-42E7-41B0-91FA-731740D17133}" type="presParOf" srcId="{75D05D68-F54E-4F3A-8914-F49E24CCED17}" destId="{5B1251F0-D397-4A1B-B796-DB28907E72AD}" srcOrd="3" destOrd="0" presId="urn:microsoft.com/office/officeart/2009/3/layout/HorizontalOrganizationChart"/>
    <dgm:cxn modelId="{C38150A0-7DD3-4BD0-9BF1-A9869B10544C}" type="presParOf" srcId="{5B1251F0-D397-4A1B-B796-DB28907E72AD}" destId="{DB14D9BB-F490-4B60-B12B-7179715EBC15}" srcOrd="0" destOrd="0" presId="urn:microsoft.com/office/officeart/2009/3/layout/HorizontalOrganizationChart"/>
    <dgm:cxn modelId="{10AD40C8-EFF5-487B-B69B-1619A00E1C3F}" type="presParOf" srcId="{DB14D9BB-F490-4B60-B12B-7179715EBC15}" destId="{0C0AEDDC-071D-4250-96B1-F3414EBF1CA2}" srcOrd="0" destOrd="0" presId="urn:microsoft.com/office/officeart/2009/3/layout/HorizontalOrganizationChart"/>
    <dgm:cxn modelId="{8C6B1FEF-4526-4442-A233-F3B5572BBBCE}" type="presParOf" srcId="{DB14D9BB-F490-4B60-B12B-7179715EBC15}" destId="{F900A1D6-A7F4-4BB1-8887-A853086BB6EE}" srcOrd="1" destOrd="0" presId="urn:microsoft.com/office/officeart/2009/3/layout/HorizontalOrganizationChart"/>
    <dgm:cxn modelId="{66A92FD6-D93E-47C3-871C-FAF7768F66D5}" type="presParOf" srcId="{5B1251F0-D397-4A1B-B796-DB28907E72AD}" destId="{39E59F00-323A-430B-9092-9C351F746530}" srcOrd="1" destOrd="0" presId="urn:microsoft.com/office/officeart/2009/3/layout/HorizontalOrganizationChart"/>
    <dgm:cxn modelId="{634E9102-D8A3-403D-9C5F-8DFC9E9D435B}" type="presParOf" srcId="{5B1251F0-D397-4A1B-B796-DB28907E72AD}" destId="{C014AC99-BF14-4325-95E9-C0270B346CC7}" srcOrd="2" destOrd="0" presId="urn:microsoft.com/office/officeart/2009/3/layout/HorizontalOrganizationChart"/>
    <dgm:cxn modelId="{D1EB95B2-0E30-4C6B-B099-D1176776797F}" type="presParOf" srcId="{75D05D68-F54E-4F3A-8914-F49E24CCED17}" destId="{FFFB9D45-A8FE-419E-9B0C-09D441B311E0}" srcOrd="4" destOrd="0" presId="urn:microsoft.com/office/officeart/2009/3/layout/HorizontalOrganizationChart"/>
    <dgm:cxn modelId="{683390B7-2D70-4301-AB89-75119F6071E2}" type="presParOf" srcId="{75D05D68-F54E-4F3A-8914-F49E24CCED17}" destId="{D1D37FA2-F69D-447B-AA5F-F94F1B66AF4A}" srcOrd="5" destOrd="0" presId="urn:microsoft.com/office/officeart/2009/3/layout/HorizontalOrganizationChart"/>
    <dgm:cxn modelId="{50D84985-2E03-4330-A4BF-268C17E6E6A0}" type="presParOf" srcId="{D1D37FA2-F69D-447B-AA5F-F94F1B66AF4A}" destId="{0686BC2B-5B29-4DA2-8610-396F7555994E}" srcOrd="0" destOrd="0" presId="urn:microsoft.com/office/officeart/2009/3/layout/HorizontalOrganizationChart"/>
    <dgm:cxn modelId="{1A3ABA13-7DE4-44CC-AD47-8C2E431C38B5}" type="presParOf" srcId="{0686BC2B-5B29-4DA2-8610-396F7555994E}" destId="{AEB00CA2-C3D6-446D-BF3C-CA287DD47D6B}" srcOrd="0" destOrd="0" presId="urn:microsoft.com/office/officeart/2009/3/layout/HorizontalOrganizationChart"/>
    <dgm:cxn modelId="{DA35E455-E1FB-462C-AC5F-3D5D30A339CB}" type="presParOf" srcId="{0686BC2B-5B29-4DA2-8610-396F7555994E}" destId="{D6F1EE25-A4E5-4B09-A65F-4DFFD7AE9326}" srcOrd="1" destOrd="0" presId="urn:microsoft.com/office/officeart/2009/3/layout/HorizontalOrganizationChart"/>
    <dgm:cxn modelId="{E54F4328-F9AB-4171-8346-8B233035DBAB}" type="presParOf" srcId="{D1D37FA2-F69D-447B-AA5F-F94F1B66AF4A}" destId="{9E360E76-4A7E-4717-966A-9CFFF5CA3078}" srcOrd="1" destOrd="0" presId="urn:microsoft.com/office/officeart/2009/3/layout/HorizontalOrganizationChart"/>
    <dgm:cxn modelId="{FC46851D-C4F9-4A9C-83D1-45960DAEC292}" type="presParOf" srcId="{D1D37FA2-F69D-447B-AA5F-F94F1B66AF4A}" destId="{EFD90AAE-6450-4BBD-B880-9916ABEA5635}" srcOrd="2" destOrd="0" presId="urn:microsoft.com/office/officeart/2009/3/layout/HorizontalOrganizationChart"/>
    <dgm:cxn modelId="{44AA52DF-57D3-4A1B-8F51-378918A536C7}" type="presParOf" srcId="{F8FB81C4-57DD-4E40-97EA-48161749FFA7}" destId="{B0111470-2642-4F03-A354-64940D783743}" srcOrd="2" destOrd="0" presId="urn:microsoft.com/office/officeart/2009/3/layout/HorizontalOrganizationChart"/>
    <dgm:cxn modelId="{05B1ECBC-950E-4F85-8DD0-CC9AE23EDF47}" type="presParOf" srcId="{B0111470-2642-4F03-A354-64940D783743}" destId="{4D1A3172-26EA-47B2-A3C2-BE9B93AB22A0}" srcOrd="0" destOrd="0" presId="urn:microsoft.com/office/officeart/2009/3/layout/HorizontalOrganizationChart"/>
    <dgm:cxn modelId="{C1D81DA2-EE71-4116-AA0F-4480BEBF9F41}" type="presParOf" srcId="{B0111470-2642-4F03-A354-64940D783743}" destId="{B59EE522-9488-4737-AD16-148CFA4CDFEA}" srcOrd="1" destOrd="0" presId="urn:microsoft.com/office/officeart/2009/3/layout/HorizontalOrganizationChart"/>
    <dgm:cxn modelId="{378BD1DB-AA6D-41AA-904F-1E21E36B49CE}" type="presParOf" srcId="{B59EE522-9488-4737-AD16-148CFA4CDFEA}" destId="{147AF6E2-2C22-46A7-BF80-1C7DDB5E81CA}" srcOrd="0" destOrd="0" presId="urn:microsoft.com/office/officeart/2009/3/layout/HorizontalOrganizationChart"/>
    <dgm:cxn modelId="{3F5E3F2B-61E5-4E2C-9415-CA75768709DC}" type="presParOf" srcId="{147AF6E2-2C22-46A7-BF80-1C7DDB5E81CA}" destId="{89441FAC-74FA-44D2-B5AD-51C11BCC3322}" srcOrd="0" destOrd="0" presId="urn:microsoft.com/office/officeart/2009/3/layout/HorizontalOrganizationChart"/>
    <dgm:cxn modelId="{0AD27A83-2D6D-4D3F-9EFC-0E821D90AD9F}" type="presParOf" srcId="{147AF6E2-2C22-46A7-BF80-1C7DDB5E81CA}" destId="{B1B55312-DDF5-49D0-820C-CD5413DB8CCC}" srcOrd="1" destOrd="0" presId="urn:microsoft.com/office/officeart/2009/3/layout/HorizontalOrganizationChart"/>
    <dgm:cxn modelId="{2E730097-7F30-4042-8296-AFB6280DC181}" type="presParOf" srcId="{B59EE522-9488-4737-AD16-148CFA4CDFEA}" destId="{ABC19AA4-174E-474B-86BC-968AA6092D25}" srcOrd="1" destOrd="0" presId="urn:microsoft.com/office/officeart/2009/3/layout/HorizontalOrganizationChart"/>
    <dgm:cxn modelId="{7A78F68E-1BAF-4AFF-83B3-A5253B7F65F1}" type="presParOf" srcId="{B59EE522-9488-4737-AD16-148CFA4CDFEA}" destId="{E4A21271-3E42-425E-B3C1-E3B84B94AF4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7A257-EE84-46EB-AAC2-534F3EEA2BB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20586-E341-4067-A0E3-32CE9B5B0432}">
      <dgm:prSet phldrT="[Текст]" custT="1"/>
      <dgm:spPr/>
      <dgm:t>
        <a:bodyPr/>
        <a:lstStyle/>
        <a:p>
          <a:r>
            <a:rPr lang="ru-RU" sz="1600" dirty="0" smtClean="0"/>
            <a:t>Вводный инструктаж по охране труда</a:t>
          </a:r>
          <a:endParaRPr lang="ru-RU" sz="1600" dirty="0"/>
        </a:p>
      </dgm:t>
    </dgm:pt>
    <dgm:pt modelId="{B3435675-A1C9-4ABC-B8E4-2C6A90E1454A}" type="parTrans" cxnId="{B78F3BCC-72D0-42B2-8353-C3DD994C2889}">
      <dgm:prSet/>
      <dgm:spPr/>
      <dgm:t>
        <a:bodyPr/>
        <a:lstStyle/>
        <a:p>
          <a:endParaRPr lang="ru-RU"/>
        </a:p>
      </dgm:t>
    </dgm:pt>
    <dgm:pt modelId="{A4510E44-5245-4B3B-8EF4-A5283F3C5D82}" type="sibTrans" cxnId="{B78F3BCC-72D0-42B2-8353-C3DD994C2889}">
      <dgm:prSet/>
      <dgm:spPr/>
      <dgm:t>
        <a:bodyPr/>
        <a:lstStyle/>
        <a:p>
          <a:endParaRPr lang="ru-RU"/>
        </a:p>
      </dgm:t>
    </dgm:pt>
    <dgm:pt modelId="{CF6AF721-5124-4614-BC80-32E138B6F6DE}">
      <dgm:prSet phldrT="[Текст]" custT="1"/>
      <dgm:spPr/>
      <dgm:t>
        <a:bodyPr/>
        <a:lstStyle/>
        <a:p>
          <a:r>
            <a:rPr lang="ru-RU" sz="1600" dirty="0" smtClean="0"/>
            <a:t>Инструктаж не электротехнического персонала 1 группа</a:t>
          </a:r>
          <a:endParaRPr lang="ru-RU" sz="1600" dirty="0"/>
        </a:p>
      </dgm:t>
    </dgm:pt>
    <dgm:pt modelId="{A82A157D-428F-433E-A9A7-E9545E25303F}" type="parTrans" cxnId="{27E803ED-37A1-47E8-9B5D-BBFD66FF1CAF}">
      <dgm:prSet/>
      <dgm:spPr/>
      <dgm:t>
        <a:bodyPr/>
        <a:lstStyle/>
        <a:p>
          <a:endParaRPr lang="ru-RU"/>
        </a:p>
      </dgm:t>
    </dgm:pt>
    <dgm:pt modelId="{63027237-01F7-4A46-BFC4-E0B0F57773AC}" type="sibTrans" cxnId="{27E803ED-37A1-47E8-9B5D-BBFD66FF1CAF}">
      <dgm:prSet/>
      <dgm:spPr/>
      <dgm:t>
        <a:bodyPr/>
        <a:lstStyle/>
        <a:p>
          <a:endParaRPr lang="ru-RU"/>
        </a:p>
      </dgm:t>
    </dgm:pt>
    <dgm:pt modelId="{553F2A72-1B72-45B5-B4F4-A42D43BB46D8}">
      <dgm:prSet phldrT="[Текст]" custT="1"/>
      <dgm:spPr/>
      <dgm:t>
        <a:bodyPr/>
        <a:lstStyle/>
        <a:p>
          <a:r>
            <a:rPr lang="ru-RU" sz="1600" dirty="0" smtClean="0"/>
            <a:t>Обучение оказанию первой помощи пострадавшим</a:t>
          </a:r>
          <a:endParaRPr lang="ru-RU" sz="1600" dirty="0"/>
        </a:p>
      </dgm:t>
    </dgm:pt>
    <dgm:pt modelId="{245EA51F-395C-4E91-B119-56D6F4C256C1}" type="parTrans" cxnId="{21093190-05B6-4E32-B1A1-79CCDD88EFED}">
      <dgm:prSet/>
      <dgm:spPr/>
      <dgm:t>
        <a:bodyPr/>
        <a:lstStyle/>
        <a:p>
          <a:endParaRPr lang="ru-RU"/>
        </a:p>
      </dgm:t>
    </dgm:pt>
    <dgm:pt modelId="{6AA926F1-0FE9-4101-B536-C5882033B40C}" type="sibTrans" cxnId="{21093190-05B6-4E32-B1A1-79CCDD88EFED}">
      <dgm:prSet/>
      <dgm:spPr/>
      <dgm:t>
        <a:bodyPr/>
        <a:lstStyle/>
        <a:p>
          <a:endParaRPr lang="ru-RU"/>
        </a:p>
      </dgm:t>
    </dgm:pt>
    <dgm:pt modelId="{A015590B-B46F-4211-9BE1-0C3D18AD24D4}">
      <dgm:prSet phldrT="[Текст]" custT="1"/>
      <dgm:spPr/>
      <dgm:t>
        <a:bodyPr/>
        <a:lstStyle/>
        <a:p>
          <a:r>
            <a:rPr lang="ru-RU" sz="1600" dirty="0" smtClean="0"/>
            <a:t>Обучение по использованию (применению) СИЗ</a:t>
          </a:r>
          <a:endParaRPr lang="ru-RU" sz="1600" dirty="0"/>
        </a:p>
      </dgm:t>
    </dgm:pt>
    <dgm:pt modelId="{AC00FFA0-A6F2-476E-9C69-8CF66D052C45}" type="parTrans" cxnId="{D1839EF6-13A2-471D-8CF8-4A0832138B68}">
      <dgm:prSet/>
      <dgm:spPr/>
      <dgm:t>
        <a:bodyPr/>
        <a:lstStyle/>
        <a:p>
          <a:endParaRPr lang="ru-RU"/>
        </a:p>
      </dgm:t>
    </dgm:pt>
    <dgm:pt modelId="{18BD9E45-F95A-4BF1-B0B5-61B69C8B3A60}" type="sibTrans" cxnId="{D1839EF6-13A2-471D-8CF8-4A0832138B68}">
      <dgm:prSet/>
      <dgm:spPr/>
      <dgm:t>
        <a:bodyPr/>
        <a:lstStyle/>
        <a:p>
          <a:endParaRPr lang="ru-RU"/>
        </a:p>
      </dgm:t>
    </dgm:pt>
    <dgm:pt modelId="{16CA71F7-DB9F-4E93-BDB2-7B0AC8223678}">
      <dgm:prSet phldrT="[Текст]" custT="1"/>
      <dgm:spPr/>
      <dgm:t>
        <a:bodyPr/>
        <a:lstStyle/>
        <a:p>
          <a:r>
            <a:rPr lang="ru-RU" sz="1600" dirty="0" smtClean="0"/>
            <a:t>Обучение по общим вопросам и функционированию СУОТ </a:t>
          </a:r>
          <a:endParaRPr lang="ru-RU" sz="1600" dirty="0"/>
        </a:p>
      </dgm:t>
    </dgm:pt>
    <dgm:pt modelId="{C88787F8-FF2F-4182-B041-3E0FCF6174C6}" type="parTrans" cxnId="{4E39EC42-D29D-4898-A286-4C7130216362}">
      <dgm:prSet/>
      <dgm:spPr/>
      <dgm:t>
        <a:bodyPr/>
        <a:lstStyle/>
        <a:p>
          <a:endParaRPr lang="ru-RU"/>
        </a:p>
      </dgm:t>
    </dgm:pt>
    <dgm:pt modelId="{7760FF05-27B6-46BD-8173-0036D220C95F}" type="sibTrans" cxnId="{4E39EC42-D29D-4898-A286-4C7130216362}">
      <dgm:prSet/>
      <dgm:spPr/>
      <dgm:t>
        <a:bodyPr/>
        <a:lstStyle/>
        <a:p>
          <a:endParaRPr lang="ru-RU"/>
        </a:p>
      </dgm:t>
    </dgm:pt>
    <dgm:pt modelId="{23E7D0D0-15AA-47A8-B6C8-7556ADB564EE}">
      <dgm:prSet custT="1"/>
      <dgm:spPr/>
      <dgm:t>
        <a:bodyPr/>
        <a:lstStyle/>
        <a:p>
          <a:r>
            <a:rPr lang="ru-RU" sz="1400" dirty="0" smtClean="0"/>
            <a:t>Обучение безопасным методам и приемам выполнения работ при воздействии ВОПФ </a:t>
          </a:r>
          <a:endParaRPr lang="ru-RU" sz="1400" dirty="0"/>
        </a:p>
      </dgm:t>
    </dgm:pt>
    <dgm:pt modelId="{FD6BE206-07E1-4FF3-9E64-58A892035CF0}" type="parTrans" cxnId="{6B1A45C5-EE33-41EA-BFE3-C10B0EAC42F1}">
      <dgm:prSet/>
      <dgm:spPr/>
      <dgm:t>
        <a:bodyPr/>
        <a:lstStyle/>
        <a:p>
          <a:endParaRPr lang="ru-RU"/>
        </a:p>
      </dgm:t>
    </dgm:pt>
    <dgm:pt modelId="{B3022C5B-7EB1-4865-9152-E7A9483E1DD0}" type="sibTrans" cxnId="{6B1A45C5-EE33-41EA-BFE3-C10B0EAC42F1}">
      <dgm:prSet/>
      <dgm:spPr/>
      <dgm:t>
        <a:bodyPr/>
        <a:lstStyle/>
        <a:p>
          <a:endParaRPr lang="ru-RU"/>
        </a:p>
      </dgm:t>
    </dgm:pt>
    <dgm:pt modelId="{C7BB4CCA-1035-4771-9F68-BE5C0143D143}">
      <dgm:prSet custT="1"/>
      <dgm:spPr/>
      <dgm:t>
        <a:bodyPr/>
        <a:lstStyle/>
        <a:p>
          <a:r>
            <a:rPr lang="ru-RU" sz="1600" dirty="0" smtClean="0"/>
            <a:t>Обучение работников рабочих профессий</a:t>
          </a:r>
          <a:endParaRPr lang="ru-RU" sz="1600" dirty="0"/>
        </a:p>
      </dgm:t>
    </dgm:pt>
    <dgm:pt modelId="{4BF81CC6-D697-439A-B736-1864BCD540F1}" type="parTrans" cxnId="{B4A84E13-FBB0-4160-A5EF-8DB6D346368A}">
      <dgm:prSet/>
      <dgm:spPr/>
      <dgm:t>
        <a:bodyPr/>
        <a:lstStyle/>
        <a:p>
          <a:endParaRPr lang="ru-RU"/>
        </a:p>
      </dgm:t>
    </dgm:pt>
    <dgm:pt modelId="{06C6A662-1270-493B-A29E-77D5DCD9B122}" type="sibTrans" cxnId="{B4A84E13-FBB0-4160-A5EF-8DB6D346368A}">
      <dgm:prSet/>
      <dgm:spPr/>
      <dgm:t>
        <a:bodyPr/>
        <a:lstStyle/>
        <a:p>
          <a:endParaRPr lang="ru-RU"/>
        </a:p>
      </dgm:t>
    </dgm:pt>
    <dgm:pt modelId="{645C2175-7927-4422-B6A0-E2ED8EB0B76C}">
      <dgm:prSet/>
      <dgm:spPr/>
      <dgm:t>
        <a:bodyPr/>
        <a:lstStyle/>
        <a:p>
          <a:r>
            <a:rPr lang="ru-RU" dirty="0" smtClean="0"/>
            <a:t>Проверка знаний по каждой программе</a:t>
          </a:r>
          <a:endParaRPr lang="ru-RU" dirty="0"/>
        </a:p>
      </dgm:t>
    </dgm:pt>
    <dgm:pt modelId="{800E642A-1E56-4D1E-9E18-0E966516E1F3}" type="parTrans" cxnId="{F73BDB7D-E06E-406F-95CD-892B17A0B04F}">
      <dgm:prSet/>
      <dgm:spPr/>
      <dgm:t>
        <a:bodyPr/>
        <a:lstStyle/>
        <a:p>
          <a:endParaRPr lang="ru-RU"/>
        </a:p>
      </dgm:t>
    </dgm:pt>
    <dgm:pt modelId="{C8C64988-9DB5-4EAB-BC7A-CF0D3CE684F9}" type="sibTrans" cxnId="{F73BDB7D-E06E-406F-95CD-892B17A0B04F}">
      <dgm:prSet/>
      <dgm:spPr/>
      <dgm:t>
        <a:bodyPr/>
        <a:lstStyle/>
        <a:p>
          <a:endParaRPr lang="ru-RU"/>
        </a:p>
      </dgm:t>
    </dgm:pt>
    <dgm:pt modelId="{720D6580-CE0E-4CCE-AFE8-3EE3362637B4}" type="pres">
      <dgm:prSet presAssocID="{0977A257-EE84-46EB-AAC2-534F3EEA2BB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DCAC078-FC53-4A98-9334-04EEC38ED215}" type="pres">
      <dgm:prSet presAssocID="{1DF20586-E341-4067-A0E3-32CE9B5B0432}" presName="compNode" presStyleCnt="0"/>
      <dgm:spPr/>
    </dgm:pt>
    <dgm:pt modelId="{34FF98BD-1AF2-4668-85DD-C6D13DE71C3D}" type="pres">
      <dgm:prSet presAssocID="{1DF20586-E341-4067-A0E3-32CE9B5B0432}" presName="dummyConnPt" presStyleCnt="0"/>
      <dgm:spPr/>
    </dgm:pt>
    <dgm:pt modelId="{E249FF8C-5D42-47C2-BA2B-CE8E3A9841A2}" type="pres">
      <dgm:prSet presAssocID="{1DF20586-E341-4067-A0E3-32CE9B5B043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7BE9-335F-4AF3-898A-588393AE53AA}" type="pres">
      <dgm:prSet presAssocID="{A4510E44-5245-4B3B-8EF4-A5283F3C5D82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22F1222D-6E47-4033-8233-D14FE7183650}" type="pres">
      <dgm:prSet presAssocID="{CF6AF721-5124-4614-BC80-32E138B6F6DE}" presName="compNode" presStyleCnt="0"/>
      <dgm:spPr/>
    </dgm:pt>
    <dgm:pt modelId="{9A209D8C-A0DE-4F0F-8C5E-9D59E88AAE09}" type="pres">
      <dgm:prSet presAssocID="{CF6AF721-5124-4614-BC80-32E138B6F6DE}" presName="dummyConnPt" presStyleCnt="0"/>
      <dgm:spPr/>
    </dgm:pt>
    <dgm:pt modelId="{8EF219B1-9B4A-4A75-91D9-9DF5325A57A6}" type="pres">
      <dgm:prSet presAssocID="{CF6AF721-5124-4614-BC80-32E138B6F6DE}" presName="node" presStyleLbl="node1" presStyleIdx="1" presStyleCnt="8" custScaleX="112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1EAB0-A88C-46E4-A759-575698B94A61}" type="pres">
      <dgm:prSet presAssocID="{63027237-01F7-4A46-BFC4-E0B0F57773AC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B587EF19-AA4B-4F4E-A05F-A019DC9D04D5}" type="pres">
      <dgm:prSet presAssocID="{553F2A72-1B72-45B5-B4F4-A42D43BB46D8}" presName="compNode" presStyleCnt="0"/>
      <dgm:spPr/>
    </dgm:pt>
    <dgm:pt modelId="{A5AE2DFF-556E-4BA6-AEA8-47ED17C52980}" type="pres">
      <dgm:prSet presAssocID="{553F2A72-1B72-45B5-B4F4-A42D43BB46D8}" presName="dummyConnPt" presStyleCnt="0"/>
      <dgm:spPr/>
    </dgm:pt>
    <dgm:pt modelId="{47AD4EDC-7AE8-4EC7-A049-9A4D712594EE}" type="pres">
      <dgm:prSet presAssocID="{553F2A72-1B72-45B5-B4F4-A42D43BB46D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F1A2F-4547-40C6-9A9B-C459AE2B45D8}" type="pres">
      <dgm:prSet presAssocID="{6AA926F1-0FE9-4101-B536-C5882033B40C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5E6C2AAB-CB1D-4893-9A35-4432CF629650}" type="pres">
      <dgm:prSet presAssocID="{A015590B-B46F-4211-9BE1-0C3D18AD24D4}" presName="compNode" presStyleCnt="0"/>
      <dgm:spPr/>
    </dgm:pt>
    <dgm:pt modelId="{B5687ACD-58E1-4D43-8559-E6D5EE623F71}" type="pres">
      <dgm:prSet presAssocID="{A015590B-B46F-4211-9BE1-0C3D18AD24D4}" presName="dummyConnPt" presStyleCnt="0"/>
      <dgm:spPr/>
    </dgm:pt>
    <dgm:pt modelId="{4186B58A-9896-415D-9E06-B134C134A8CB}" type="pres">
      <dgm:prSet presAssocID="{A015590B-B46F-4211-9BE1-0C3D18AD24D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4A818-F18C-4510-BBE6-CA8E64D353D6}" type="pres">
      <dgm:prSet presAssocID="{18BD9E45-F95A-4BF1-B0B5-61B69C8B3A60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D292CF30-7ED5-482F-A677-8824D9C187C6}" type="pres">
      <dgm:prSet presAssocID="{16CA71F7-DB9F-4E93-BDB2-7B0AC8223678}" presName="compNode" presStyleCnt="0"/>
      <dgm:spPr/>
    </dgm:pt>
    <dgm:pt modelId="{CE5DE6F8-8AB6-46B1-8BE9-33BD9D0229B3}" type="pres">
      <dgm:prSet presAssocID="{16CA71F7-DB9F-4E93-BDB2-7B0AC8223678}" presName="dummyConnPt" presStyleCnt="0"/>
      <dgm:spPr/>
    </dgm:pt>
    <dgm:pt modelId="{338D80F7-6019-48CA-805A-A1A3A368E67D}" type="pres">
      <dgm:prSet presAssocID="{16CA71F7-DB9F-4E93-BDB2-7B0AC8223678}" presName="node" presStyleLbl="node1" presStyleIdx="4" presStyleCnt="8" custScaleX="106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59DA6-09FF-4AFC-B4F2-3B159F787DD3}" type="pres">
      <dgm:prSet presAssocID="{7760FF05-27B6-46BD-8173-0036D220C95F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50930EA0-1927-4B96-AC72-92704FA2F95B}" type="pres">
      <dgm:prSet presAssocID="{23E7D0D0-15AA-47A8-B6C8-7556ADB564EE}" presName="compNode" presStyleCnt="0"/>
      <dgm:spPr/>
    </dgm:pt>
    <dgm:pt modelId="{84142BC0-8AD7-446E-B391-5DAE37AAB47A}" type="pres">
      <dgm:prSet presAssocID="{23E7D0D0-15AA-47A8-B6C8-7556ADB564EE}" presName="dummyConnPt" presStyleCnt="0"/>
      <dgm:spPr/>
    </dgm:pt>
    <dgm:pt modelId="{6FA9E452-DEBC-45BA-881B-6F19694F187C}" type="pres">
      <dgm:prSet presAssocID="{23E7D0D0-15AA-47A8-B6C8-7556ADB564EE}" presName="node" presStyleLbl="node1" presStyleIdx="5" presStyleCnt="8" custScaleX="106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84224-5AE5-42F7-A78F-C601207ADCD1}" type="pres">
      <dgm:prSet presAssocID="{B3022C5B-7EB1-4865-9152-E7A9483E1DD0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EC3BD0F3-CCE2-4820-8ABC-0F31239FA958}" type="pres">
      <dgm:prSet presAssocID="{C7BB4CCA-1035-4771-9F68-BE5C0143D143}" presName="compNode" presStyleCnt="0"/>
      <dgm:spPr/>
    </dgm:pt>
    <dgm:pt modelId="{11B54357-019F-463E-98FE-C8875C72402E}" type="pres">
      <dgm:prSet presAssocID="{C7BB4CCA-1035-4771-9F68-BE5C0143D143}" presName="dummyConnPt" presStyleCnt="0"/>
      <dgm:spPr/>
    </dgm:pt>
    <dgm:pt modelId="{9FB77690-F8F8-4FE8-BF7E-837A9E0E956E}" type="pres">
      <dgm:prSet presAssocID="{C7BB4CCA-1035-4771-9F68-BE5C0143D14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F5EEC-0AF3-45DF-A6EE-1EB98EEF8384}" type="pres">
      <dgm:prSet presAssocID="{06C6A662-1270-493B-A29E-77D5DCD9B122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6C69EE6D-6F91-49FA-AC1F-906E6459AD24}" type="pres">
      <dgm:prSet presAssocID="{645C2175-7927-4422-B6A0-E2ED8EB0B76C}" presName="compNode" presStyleCnt="0"/>
      <dgm:spPr/>
    </dgm:pt>
    <dgm:pt modelId="{27091A53-FF9E-4854-88B5-75E61166EEB3}" type="pres">
      <dgm:prSet presAssocID="{645C2175-7927-4422-B6A0-E2ED8EB0B76C}" presName="dummyConnPt" presStyleCnt="0"/>
      <dgm:spPr/>
    </dgm:pt>
    <dgm:pt modelId="{64673D62-62CB-4B97-BA55-4A54035EF2FE}" type="pres">
      <dgm:prSet presAssocID="{645C2175-7927-4422-B6A0-E2ED8EB0B76C}" presName="node" presStyleLbl="node1" presStyleIdx="7" presStyleCnt="8" custLinFactNeighborX="1746" custLinFactNeighborY="-13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093190-05B6-4E32-B1A1-79CCDD88EFED}" srcId="{0977A257-EE84-46EB-AAC2-534F3EEA2BB5}" destId="{553F2A72-1B72-45B5-B4F4-A42D43BB46D8}" srcOrd="2" destOrd="0" parTransId="{245EA51F-395C-4E91-B119-56D6F4C256C1}" sibTransId="{6AA926F1-0FE9-4101-B536-C5882033B40C}"/>
    <dgm:cxn modelId="{EEBCCAA8-389A-4F0D-AFF2-8252DE7D761F}" type="presOf" srcId="{7760FF05-27B6-46BD-8173-0036D220C95F}" destId="{D5259DA6-09FF-4AFC-B4F2-3B159F787DD3}" srcOrd="0" destOrd="0" presId="urn:microsoft.com/office/officeart/2005/8/layout/bProcess4"/>
    <dgm:cxn modelId="{6B1A45C5-EE33-41EA-BFE3-C10B0EAC42F1}" srcId="{0977A257-EE84-46EB-AAC2-534F3EEA2BB5}" destId="{23E7D0D0-15AA-47A8-B6C8-7556ADB564EE}" srcOrd="5" destOrd="0" parTransId="{FD6BE206-07E1-4FF3-9E64-58A892035CF0}" sibTransId="{B3022C5B-7EB1-4865-9152-E7A9483E1DD0}"/>
    <dgm:cxn modelId="{EA705E15-0245-4499-A7A7-2744BDFF8255}" type="presOf" srcId="{553F2A72-1B72-45B5-B4F4-A42D43BB46D8}" destId="{47AD4EDC-7AE8-4EC7-A049-9A4D712594EE}" srcOrd="0" destOrd="0" presId="urn:microsoft.com/office/officeart/2005/8/layout/bProcess4"/>
    <dgm:cxn modelId="{B0C4DF8E-C236-4A83-84C5-A5D2DCFA1C9B}" type="presOf" srcId="{18BD9E45-F95A-4BF1-B0B5-61B69C8B3A60}" destId="{88B4A818-F18C-4510-BBE6-CA8E64D353D6}" srcOrd="0" destOrd="0" presId="urn:microsoft.com/office/officeart/2005/8/layout/bProcess4"/>
    <dgm:cxn modelId="{9F9EFE7A-497A-458C-A72F-35A2FDF16EDB}" type="presOf" srcId="{16CA71F7-DB9F-4E93-BDB2-7B0AC8223678}" destId="{338D80F7-6019-48CA-805A-A1A3A368E67D}" srcOrd="0" destOrd="0" presId="urn:microsoft.com/office/officeart/2005/8/layout/bProcess4"/>
    <dgm:cxn modelId="{B78F3BCC-72D0-42B2-8353-C3DD994C2889}" srcId="{0977A257-EE84-46EB-AAC2-534F3EEA2BB5}" destId="{1DF20586-E341-4067-A0E3-32CE9B5B0432}" srcOrd="0" destOrd="0" parTransId="{B3435675-A1C9-4ABC-B8E4-2C6A90E1454A}" sibTransId="{A4510E44-5245-4B3B-8EF4-A5283F3C5D82}"/>
    <dgm:cxn modelId="{ECA5FBB6-0C18-4CA6-8DE6-E5E48617CA4D}" type="presOf" srcId="{C7BB4CCA-1035-4771-9F68-BE5C0143D143}" destId="{9FB77690-F8F8-4FE8-BF7E-837A9E0E956E}" srcOrd="0" destOrd="0" presId="urn:microsoft.com/office/officeart/2005/8/layout/bProcess4"/>
    <dgm:cxn modelId="{2F1C8DF4-FE05-4A74-AC07-51EB066879CA}" type="presOf" srcId="{63027237-01F7-4A46-BFC4-E0B0F57773AC}" destId="{4BE1EAB0-A88C-46E4-A759-575698B94A61}" srcOrd="0" destOrd="0" presId="urn:microsoft.com/office/officeart/2005/8/layout/bProcess4"/>
    <dgm:cxn modelId="{F37F0832-11D4-4A9C-B217-4F0086AB56C8}" type="presOf" srcId="{0977A257-EE84-46EB-AAC2-534F3EEA2BB5}" destId="{720D6580-CE0E-4CCE-AFE8-3EE3362637B4}" srcOrd="0" destOrd="0" presId="urn:microsoft.com/office/officeart/2005/8/layout/bProcess4"/>
    <dgm:cxn modelId="{D1839EF6-13A2-471D-8CF8-4A0832138B68}" srcId="{0977A257-EE84-46EB-AAC2-534F3EEA2BB5}" destId="{A015590B-B46F-4211-9BE1-0C3D18AD24D4}" srcOrd="3" destOrd="0" parTransId="{AC00FFA0-A6F2-476E-9C69-8CF66D052C45}" sibTransId="{18BD9E45-F95A-4BF1-B0B5-61B69C8B3A60}"/>
    <dgm:cxn modelId="{8465D7E0-666B-4389-A059-2269D8906B92}" type="presOf" srcId="{645C2175-7927-4422-B6A0-E2ED8EB0B76C}" destId="{64673D62-62CB-4B97-BA55-4A54035EF2FE}" srcOrd="0" destOrd="0" presId="urn:microsoft.com/office/officeart/2005/8/layout/bProcess4"/>
    <dgm:cxn modelId="{294CB28E-1DE3-4D52-9C95-FF12094207C1}" type="presOf" srcId="{6AA926F1-0FE9-4101-B536-C5882033B40C}" destId="{4EDF1A2F-4547-40C6-9A9B-C459AE2B45D8}" srcOrd="0" destOrd="0" presId="urn:microsoft.com/office/officeart/2005/8/layout/bProcess4"/>
    <dgm:cxn modelId="{DA8F8968-B670-450B-AECD-A0006B214DBB}" type="presOf" srcId="{CF6AF721-5124-4614-BC80-32E138B6F6DE}" destId="{8EF219B1-9B4A-4A75-91D9-9DF5325A57A6}" srcOrd="0" destOrd="0" presId="urn:microsoft.com/office/officeart/2005/8/layout/bProcess4"/>
    <dgm:cxn modelId="{B4A84E13-FBB0-4160-A5EF-8DB6D346368A}" srcId="{0977A257-EE84-46EB-AAC2-534F3EEA2BB5}" destId="{C7BB4CCA-1035-4771-9F68-BE5C0143D143}" srcOrd="6" destOrd="0" parTransId="{4BF81CC6-D697-439A-B736-1864BCD540F1}" sibTransId="{06C6A662-1270-493B-A29E-77D5DCD9B122}"/>
    <dgm:cxn modelId="{F73BDB7D-E06E-406F-95CD-892B17A0B04F}" srcId="{0977A257-EE84-46EB-AAC2-534F3EEA2BB5}" destId="{645C2175-7927-4422-B6A0-E2ED8EB0B76C}" srcOrd="7" destOrd="0" parTransId="{800E642A-1E56-4D1E-9E18-0E966516E1F3}" sibTransId="{C8C64988-9DB5-4EAB-BC7A-CF0D3CE684F9}"/>
    <dgm:cxn modelId="{F3E43497-DA78-4F00-84AA-4EB79B18049A}" type="presOf" srcId="{1DF20586-E341-4067-A0E3-32CE9B5B0432}" destId="{E249FF8C-5D42-47C2-BA2B-CE8E3A9841A2}" srcOrd="0" destOrd="0" presId="urn:microsoft.com/office/officeart/2005/8/layout/bProcess4"/>
    <dgm:cxn modelId="{26905481-2DE7-4D2B-84FD-D37EFD88F84A}" type="presOf" srcId="{B3022C5B-7EB1-4865-9152-E7A9483E1DD0}" destId="{27B84224-5AE5-42F7-A78F-C601207ADCD1}" srcOrd="0" destOrd="0" presId="urn:microsoft.com/office/officeart/2005/8/layout/bProcess4"/>
    <dgm:cxn modelId="{27E803ED-37A1-47E8-9B5D-BBFD66FF1CAF}" srcId="{0977A257-EE84-46EB-AAC2-534F3EEA2BB5}" destId="{CF6AF721-5124-4614-BC80-32E138B6F6DE}" srcOrd="1" destOrd="0" parTransId="{A82A157D-428F-433E-A9A7-E9545E25303F}" sibTransId="{63027237-01F7-4A46-BFC4-E0B0F57773AC}"/>
    <dgm:cxn modelId="{264DF7D5-4A9A-4FBA-A756-EC838AD111DB}" type="presOf" srcId="{06C6A662-1270-493B-A29E-77D5DCD9B122}" destId="{AD6F5EEC-0AF3-45DF-A6EE-1EB98EEF8384}" srcOrd="0" destOrd="0" presId="urn:microsoft.com/office/officeart/2005/8/layout/bProcess4"/>
    <dgm:cxn modelId="{ED298C7E-507F-403A-A1E5-C1F2747B5D52}" type="presOf" srcId="{23E7D0D0-15AA-47A8-B6C8-7556ADB564EE}" destId="{6FA9E452-DEBC-45BA-881B-6F19694F187C}" srcOrd="0" destOrd="0" presId="urn:microsoft.com/office/officeart/2005/8/layout/bProcess4"/>
    <dgm:cxn modelId="{8AF632B2-55E2-4085-BAB4-7BF0D4F79CE5}" type="presOf" srcId="{A015590B-B46F-4211-9BE1-0C3D18AD24D4}" destId="{4186B58A-9896-415D-9E06-B134C134A8CB}" srcOrd="0" destOrd="0" presId="urn:microsoft.com/office/officeart/2005/8/layout/bProcess4"/>
    <dgm:cxn modelId="{F14F07F7-5187-4C63-8C6B-80EFD8D398D1}" type="presOf" srcId="{A4510E44-5245-4B3B-8EF4-A5283F3C5D82}" destId="{03337BE9-335F-4AF3-898A-588393AE53AA}" srcOrd="0" destOrd="0" presId="urn:microsoft.com/office/officeart/2005/8/layout/bProcess4"/>
    <dgm:cxn modelId="{4E39EC42-D29D-4898-A286-4C7130216362}" srcId="{0977A257-EE84-46EB-AAC2-534F3EEA2BB5}" destId="{16CA71F7-DB9F-4E93-BDB2-7B0AC8223678}" srcOrd="4" destOrd="0" parTransId="{C88787F8-FF2F-4182-B041-3E0FCF6174C6}" sibTransId="{7760FF05-27B6-46BD-8173-0036D220C95F}"/>
    <dgm:cxn modelId="{015B29F2-2243-460D-ACFB-E8CD99C93EFC}" type="presParOf" srcId="{720D6580-CE0E-4CCE-AFE8-3EE3362637B4}" destId="{4DCAC078-FC53-4A98-9334-04EEC38ED215}" srcOrd="0" destOrd="0" presId="urn:microsoft.com/office/officeart/2005/8/layout/bProcess4"/>
    <dgm:cxn modelId="{1292FE0C-94F9-49E7-A362-B40E9B43D592}" type="presParOf" srcId="{4DCAC078-FC53-4A98-9334-04EEC38ED215}" destId="{34FF98BD-1AF2-4668-85DD-C6D13DE71C3D}" srcOrd="0" destOrd="0" presId="urn:microsoft.com/office/officeart/2005/8/layout/bProcess4"/>
    <dgm:cxn modelId="{512475F4-2587-49E1-9EE4-1347930C67A9}" type="presParOf" srcId="{4DCAC078-FC53-4A98-9334-04EEC38ED215}" destId="{E249FF8C-5D42-47C2-BA2B-CE8E3A9841A2}" srcOrd="1" destOrd="0" presId="urn:microsoft.com/office/officeart/2005/8/layout/bProcess4"/>
    <dgm:cxn modelId="{632D0E2C-88F9-4647-B6F4-180266E025AC}" type="presParOf" srcId="{720D6580-CE0E-4CCE-AFE8-3EE3362637B4}" destId="{03337BE9-335F-4AF3-898A-588393AE53AA}" srcOrd="1" destOrd="0" presId="urn:microsoft.com/office/officeart/2005/8/layout/bProcess4"/>
    <dgm:cxn modelId="{D588BC24-E621-43D2-9399-399F0586EF24}" type="presParOf" srcId="{720D6580-CE0E-4CCE-AFE8-3EE3362637B4}" destId="{22F1222D-6E47-4033-8233-D14FE7183650}" srcOrd="2" destOrd="0" presId="urn:microsoft.com/office/officeart/2005/8/layout/bProcess4"/>
    <dgm:cxn modelId="{369EB660-88D1-4FE5-BF3A-1099BB4B5426}" type="presParOf" srcId="{22F1222D-6E47-4033-8233-D14FE7183650}" destId="{9A209D8C-A0DE-4F0F-8C5E-9D59E88AAE09}" srcOrd="0" destOrd="0" presId="urn:microsoft.com/office/officeart/2005/8/layout/bProcess4"/>
    <dgm:cxn modelId="{430DB868-E867-4C2C-9AD4-BDE413EEA594}" type="presParOf" srcId="{22F1222D-6E47-4033-8233-D14FE7183650}" destId="{8EF219B1-9B4A-4A75-91D9-9DF5325A57A6}" srcOrd="1" destOrd="0" presId="urn:microsoft.com/office/officeart/2005/8/layout/bProcess4"/>
    <dgm:cxn modelId="{E5A9857D-DDF9-4600-973A-B8487675D24A}" type="presParOf" srcId="{720D6580-CE0E-4CCE-AFE8-3EE3362637B4}" destId="{4BE1EAB0-A88C-46E4-A759-575698B94A61}" srcOrd="3" destOrd="0" presId="urn:microsoft.com/office/officeart/2005/8/layout/bProcess4"/>
    <dgm:cxn modelId="{989C8920-A280-4B53-A5C7-1F04ECDF3BD4}" type="presParOf" srcId="{720D6580-CE0E-4CCE-AFE8-3EE3362637B4}" destId="{B587EF19-AA4B-4F4E-A05F-A019DC9D04D5}" srcOrd="4" destOrd="0" presId="urn:microsoft.com/office/officeart/2005/8/layout/bProcess4"/>
    <dgm:cxn modelId="{E4A28632-CDAE-4555-9C15-FF2FF3573057}" type="presParOf" srcId="{B587EF19-AA4B-4F4E-A05F-A019DC9D04D5}" destId="{A5AE2DFF-556E-4BA6-AEA8-47ED17C52980}" srcOrd="0" destOrd="0" presId="urn:microsoft.com/office/officeart/2005/8/layout/bProcess4"/>
    <dgm:cxn modelId="{8BE8457A-8FC7-4426-963C-5486742690CA}" type="presParOf" srcId="{B587EF19-AA4B-4F4E-A05F-A019DC9D04D5}" destId="{47AD4EDC-7AE8-4EC7-A049-9A4D712594EE}" srcOrd="1" destOrd="0" presId="urn:microsoft.com/office/officeart/2005/8/layout/bProcess4"/>
    <dgm:cxn modelId="{9A54A6D8-2A0A-46EA-9CEE-893EF458D292}" type="presParOf" srcId="{720D6580-CE0E-4CCE-AFE8-3EE3362637B4}" destId="{4EDF1A2F-4547-40C6-9A9B-C459AE2B45D8}" srcOrd="5" destOrd="0" presId="urn:microsoft.com/office/officeart/2005/8/layout/bProcess4"/>
    <dgm:cxn modelId="{0D32FE62-7AC4-4CFD-8EFA-91C10CA14B86}" type="presParOf" srcId="{720D6580-CE0E-4CCE-AFE8-3EE3362637B4}" destId="{5E6C2AAB-CB1D-4893-9A35-4432CF629650}" srcOrd="6" destOrd="0" presId="urn:microsoft.com/office/officeart/2005/8/layout/bProcess4"/>
    <dgm:cxn modelId="{B4DBADE1-8F4B-45BC-8C54-B2D4F3927DC2}" type="presParOf" srcId="{5E6C2AAB-CB1D-4893-9A35-4432CF629650}" destId="{B5687ACD-58E1-4D43-8559-E6D5EE623F71}" srcOrd="0" destOrd="0" presId="urn:microsoft.com/office/officeart/2005/8/layout/bProcess4"/>
    <dgm:cxn modelId="{DF479730-B772-4C1F-8D8A-A25195879277}" type="presParOf" srcId="{5E6C2AAB-CB1D-4893-9A35-4432CF629650}" destId="{4186B58A-9896-415D-9E06-B134C134A8CB}" srcOrd="1" destOrd="0" presId="urn:microsoft.com/office/officeart/2005/8/layout/bProcess4"/>
    <dgm:cxn modelId="{35213D92-4514-4FDC-A83E-74BF56281DDF}" type="presParOf" srcId="{720D6580-CE0E-4CCE-AFE8-3EE3362637B4}" destId="{88B4A818-F18C-4510-BBE6-CA8E64D353D6}" srcOrd="7" destOrd="0" presId="urn:microsoft.com/office/officeart/2005/8/layout/bProcess4"/>
    <dgm:cxn modelId="{47E6811D-917D-4435-8010-F988CAED514F}" type="presParOf" srcId="{720D6580-CE0E-4CCE-AFE8-3EE3362637B4}" destId="{D292CF30-7ED5-482F-A677-8824D9C187C6}" srcOrd="8" destOrd="0" presId="urn:microsoft.com/office/officeart/2005/8/layout/bProcess4"/>
    <dgm:cxn modelId="{544C3FD5-382E-46E4-8610-14C66ADDB750}" type="presParOf" srcId="{D292CF30-7ED5-482F-A677-8824D9C187C6}" destId="{CE5DE6F8-8AB6-46B1-8BE9-33BD9D0229B3}" srcOrd="0" destOrd="0" presId="urn:microsoft.com/office/officeart/2005/8/layout/bProcess4"/>
    <dgm:cxn modelId="{5DB6A413-E9E3-43F7-82B2-B3BBBC9F81DA}" type="presParOf" srcId="{D292CF30-7ED5-482F-A677-8824D9C187C6}" destId="{338D80F7-6019-48CA-805A-A1A3A368E67D}" srcOrd="1" destOrd="0" presId="urn:microsoft.com/office/officeart/2005/8/layout/bProcess4"/>
    <dgm:cxn modelId="{B9314E49-61EE-4F57-96D9-4D8BBEBD30B5}" type="presParOf" srcId="{720D6580-CE0E-4CCE-AFE8-3EE3362637B4}" destId="{D5259DA6-09FF-4AFC-B4F2-3B159F787DD3}" srcOrd="9" destOrd="0" presId="urn:microsoft.com/office/officeart/2005/8/layout/bProcess4"/>
    <dgm:cxn modelId="{5C9C6955-889E-4A7A-A9A8-EBD2C18E08B4}" type="presParOf" srcId="{720D6580-CE0E-4CCE-AFE8-3EE3362637B4}" destId="{50930EA0-1927-4B96-AC72-92704FA2F95B}" srcOrd="10" destOrd="0" presId="urn:microsoft.com/office/officeart/2005/8/layout/bProcess4"/>
    <dgm:cxn modelId="{7A5DE89A-FBA9-49E3-9303-D7D52427908E}" type="presParOf" srcId="{50930EA0-1927-4B96-AC72-92704FA2F95B}" destId="{84142BC0-8AD7-446E-B391-5DAE37AAB47A}" srcOrd="0" destOrd="0" presId="urn:microsoft.com/office/officeart/2005/8/layout/bProcess4"/>
    <dgm:cxn modelId="{ADDC7EDA-0D3E-4938-8DBD-1D0D2927742E}" type="presParOf" srcId="{50930EA0-1927-4B96-AC72-92704FA2F95B}" destId="{6FA9E452-DEBC-45BA-881B-6F19694F187C}" srcOrd="1" destOrd="0" presId="urn:microsoft.com/office/officeart/2005/8/layout/bProcess4"/>
    <dgm:cxn modelId="{FA3C1467-C787-4AFB-A8B4-A51DA78F54F0}" type="presParOf" srcId="{720D6580-CE0E-4CCE-AFE8-3EE3362637B4}" destId="{27B84224-5AE5-42F7-A78F-C601207ADCD1}" srcOrd="11" destOrd="0" presId="urn:microsoft.com/office/officeart/2005/8/layout/bProcess4"/>
    <dgm:cxn modelId="{F419FD90-CD43-43FF-99CB-E7D99E954201}" type="presParOf" srcId="{720D6580-CE0E-4CCE-AFE8-3EE3362637B4}" destId="{EC3BD0F3-CCE2-4820-8ABC-0F31239FA958}" srcOrd="12" destOrd="0" presId="urn:microsoft.com/office/officeart/2005/8/layout/bProcess4"/>
    <dgm:cxn modelId="{388A98D9-FA05-4256-B2E5-241726911534}" type="presParOf" srcId="{EC3BD0F3-CCE2-4820-8ABC-0F31239FA958}" destId="{11B54357-019F-463E-98FE-C8875C72402E}" srcOrd="0" destOrd="0" presId="urn:microsoft.com/office/officeart/2005/8/layout/bProcess4"/>
    <dgm:cxn modelId="{5060B4BC-6BBD-4785-ADEB-FF3BB12D9DDA}" type="presParOf" srcId="{EC3BD0F3-CCE2-4820-8ABC-0F31239FA958}" destId="{9FB77690-F8F8-4FE8-BF7E-837A9E0E956E}" srcOrd="1" destOrd="0" presId="urn:microsoft.com/office/officeart/2005/8/layout/bProcess4"/>
    <dgm:cxn modelId="{76D4E15A-00F7-4185-AA74-47FBC43B14D5}" type="presParOf" srcId="{720D6580-CE0E-4CCE-AFE8-3EE3362637B4}" destId="{AD6F5EEC-0AF3-45DF-A6EE-1EB98EEF8384}" srcOrd="13" destOrd="0" presId="urn:microsoft.com/office/officeart/2005/8/layout/bProcess4"/>
    <dgm:cxn modelId="{76F3D4ED-520D-4D2B-90A3-D5A1B75666B0}" type="presParOf" srcId="{720D6580-CE0E-4CCE-AFE8-3EE3362637B4}" destId="{6C69EE6D-6F91-49FA-AC1F-906E6459AD24}" srcOrd="14" destOrd="0" presId="urn:microsoft.com/office/officeart/2005/8/layout/bProcess4"/>
    <dgm:cxn modelId="{1270EDEC-4ABA-4950-95F4-C21039897D36}" type="presParOf" srcId="{6C69EE6D-6F91-49FA-AC1F-906E6459AD24}" destId="{27091A53-FF9E-4854-88B5-75E61166EEB3}" srcOrd="0" destOrd="0" presId="urn:microsoft.com/office/officeart/2005/8/layout/bProcess4"/>
    <dgm:cxn modelId="{470DDF93-E20C-4F75-9A01-190E88AC653F}" type="presParOf" srcId="{6C69EE6D-6F91-49FA-AC1F-906E6459AD24}" destId="{64673D62-62CB-4B97-BA55-4A54035EF2F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18614-1F87-48AD-B8A3-7B4D30565D9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B039D-3E8B-48ED-BE45-386DCE84D4E5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постановлением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Правительства РФ от 24.12. 2021 N 2464 "О порядке обучения по охране труда и проверки знания требований охраны труда"  (пункты 78, 99, 104-116, 118, 119 Правил Постановления будут действовать с 01.03.2023 года)</a:t>
          </a:r>
        </a:p>
      </dgm:t>
    </dgm:pt>
    <dgm:pt modelId="{43A6A864-A287-42ED-BC8A-B03C347A6936}" type="parTrans" cxnId="{DFDEBB32-C68B-4536-BB71-89A5392E8127}">
      <dgm:prSet/>
      <dgm:spPr/>
      <dgm:t>
        <a:bodyPr/>
        <a:lstStyle/>
        <a:p>
          <a:endParaRPr lang="ru-RU"/>
        </a:p>
      </dgm:t>
    </dgm:pt>
    <dgm:pt modelId="{A7864F30-8275-44E9-B70C-48C477EF1CE8}" type="sibTrans" cxnId="{DFDEBB32-C68B-4536-BB71-89A5392E8127}">
      <dgm:prSet/>
      <dgm:spPr/>
      <dgm:t>
        <a:bodyPr/>
        <a:lstStyle/>
        <a:p>
          <a:endParaRPr lang="ru-RU"/>
        </a:p>
      </dgm:t>
    </dgm:pt>
    <dgm:pt modelId="{5C23BF9E-13B4-474D-A897-F6473311B85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Межгосударственный стандарт </a:t>
          </a:r>
          <a:r>
            <a:rPr lang="ru-RU" sz="1600" u="sng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ГОСТ 12.0.004-2015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 "Система стандартов безопасности труда. Организация обучения безопасности труда. Общие положения" , приказ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Росстандарта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от 9 июня 2016 г. N 600-ст.применяется на </a:t>
          </a:r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добровольной основе.</a:t>
          </a:r>
          <a:endParaRPr lang="ru-RU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8F4D0A-DEFE-4AED-978C-27F78E0F4130}" type="parTrans" cxnId="{2A27CF0D-53B1-4DC0-8E13-7F9E7848012E}">
      <dgm:prSet/>
      <dgm:spPr/>
      <dgm:t>
        <a:bodyPr/>
        <a:lstStyle/>
        <a:p>
          <a:endParaRPr lang="ru-RU"/>
        </a:p>
      </dgm:t>
    </dgm:pt>
    <dgm:pt modelId="{B77F6FF5-C9F3-43FE-88AC-C5EC3D91AD41}" type="sibTrans" cxnId="{2A27CF0D-53B1-4DC0-8E13-7F9E7848012E}">
      <dgm:prSet/>
      <dgm:spPr/>
      <dgm:t>
        <a:bodyPr/>
        <a:lstStyle/>
        <a:p>
          <a:endParaRPr lang="ru-RU"/>
        </a:p>
      </dgm:t>
    </dgm:pt>
    <dgm:pt modelId="{BA7CDF53-0738-4D58-B950-03893AE8AE9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постановлением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Правительства РФ от 16.12.2021 № 2334  "Об утверждении Правил аккредитации организаций, индивидуальных предпринимателей, оказывающих услуги в области охраны труда, и требований к организациям и индивидуальным предпринимателям, оказывающим услуги в области охраны труда "</a:t>
          </a:r>
        </a:p>
      </dgm:t>
    </dgm:pt>
    <dgm:pt modelId="{A517FC88-AAD0-4AF2-A7C4-AD8A1D93A4DF}" type="parTrans" cxnId="{7F35BDC7-661F-4BFB-B202-A76A6DC60365}">
      <dgm:prSet/>
      <dgm:spPr/>
      <dgm:t>
        <a:bodyPr/>
        <a:lstStyle/>
        <a:p>
          <a:endParaRPr lang="ru-RU"/>
        </a:p>
      </dgm:t>
    </dgm:pt>
    <dgm:pt modelId="{DB54C2F7-5A7D-4F74-A73C-93ECBD43205F}" type="sibTrans" cxnId="{7F35BDC7-661F-4BFB-B202-A76A6DC60365}">
      <dgm:prSet/>
      <dgm:spPr/>
      <dgm:t>
        <a:bodyPr/>
        <a:lstStyle/>
        <a:p>
          <a:endParaRPr lang="ru-RU"/>
        </a:p>
      </dgm:t>
    </dgm:pt>
    <dgm:pt modelId="{CD776016-1E6D-4CE3-B120-E93643AB8057}" type="pres">
      <dgm:prSet presAssocID="{7E118614-1F87-48AD-B8A3-7B4D30565D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41005-4DC8-4F0A-8165-3ECA2F28006C}" type="pres">
      <dgm:prSet presAssocID="{6D9B039D-3E8B-48ED-BE45-386DCE84D4E5}" presName="composite" presStyleCnt="0"/>
      <dgm:spPr/>
    </dgm:pt>
    <dgm:pt modelId="{F50E7010-8678-469F-8C4A-F1EAB3A79E9D}" type="pres">
      <dgm:prSet presAssocID="{6D9B039D-3E8B-48ED-BE45-386DCE84D4E5}" presName="rect1" presStyleLbl="trAlignAcc1" presStyleIdx="0" presStyleCnt="3" custScaleX="214634" custLinFactNeighborX="2931" custLinFactNeighborY="-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3E35F-C7A0-46BE-A34A-ED1044EA4D93}" type="pres">
      <dgm:prSet presAssocID="{6D9B039D-3E8B-48ED-BE45-386DCE84D4E5}" presName="rect2" presStyleLbl="fgImgPlace1" presStyleIdx="0" presStyleCnt="3" custScaleX="108331" custScaleY="94050" custLinFactX="-100000" custLinFactNeighborX="-143993" custLinFactNeighborY="5297"/>
      <dgm:spPr/>
    </dgm:pt>
    <dgm:pt modelId="{F0E93C36-9E18-4975-BEAE-6D3F97DCD496}" type="pres">
      <dgm:prSet presAssocID="{A7864F30-8275-44E9-B70C-48C477EF1CE8}" presName="sibTrans" presStyleCnt="0"/>
      <dgm:spPr/>
    </dgm:pt>
    <dgm:pt modelId="{A4A6BAEE-35C9-468D-9419-C83CD907E8F6}" type="pres">
      <dgm:prSet presAssocID="{BA7CDF53-0738-4D58-B950-03893AE8AE94}" presName="composite" presStyleCnt="0"/>
      <dgm:spPr/>
    </dgm:pt>
    <dgm:pt modelId="{03F02ADA-067C-4F08-990D-A2320F1604E5}" type="pres">
      <dgm:prSet presAssocID="{BA7CDF53-0738-4D58-B950-03893AE8AE94}" presName="rect1" presStyleLbl="trAlignAcc1" presStyleIdx="1" presStyleCnt="3" custScaleX="175495" custScaleY="116207" custLinFactNeighborX="9557" custLinFactNeighborY="-11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9E05E-ADFC-4808-B2A3-2AE6560F79C3}" type="pres">
      <dgm:prSet presAssocID="{BA7CDF53-0738-4D58-B950-03893AE8AE94}" presName="rect2" presStyleLbl="fgImgPlace1" presStyleIdx="1" presStyleCnt="3" custScaleX="136328" custScaleY="107737" custLinFactX="-49781" custLinFactNeighborX="-100000" custLinFactNeighborY="2459"/>
      <dgm:spPr/>
    </dgm:pt>
    <dgm:pt modelId="{C53821B5-2E4D-43DF-A4CC-3079A81D116C}" type="pres">
      <dgm:prSet presAssocID="{DB54C2F7-5A7D-4F74-A73C-93ECBD43205F}" presName="sibTrans" presStyleCnt="0"/>
      <dgm:spPr/>
    </dgm:pt>
    <dgm:pt modelId="{C7F43BDF-71A1-4B78-95C7-852D5E45A20E}" type="pres">
      <dgm:prSet presAssocID="{5C23BF9E-13B4-474D-A897-F6473311B852}" presName="composite" presStyleCnt="0"/>
      <dgm:spPr/>
    </dgm:pt>
    <dgm:pt modelId="{F96B3BA2-A3DF-4BE0-96AC-1C75A403B9BE}" type="pres">
      <dgm:prSet presAssocID="{5C23BF9E-13B4-474D-A897-F6473311B852}" presName="rect1" presStyleLbl="trAlignAcc1" presStyleIdx="2" presStyleCnt="3" custScaleX="162893" custScaleY="91941" custLinFactNeighborX="22442" custLinFactNeighborY="-13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78DEB-6397-40CC-9E33-EB0BA3BBFED1}" type="pres">
      <dgm:prSet presAssocID="{5C23BF9E-13B4-474D-A897-F6473311B852}" presName="rect2" presStyleLbl="fgImgPlace1" presStyleIdx="2" presStyleCnt="3" custScaleX="128473" custScaleY="104747" custLinFactNeighborX="-50668" custLinFactNeighborY="4394"/>
      <dgm:spPr/>
    </dgm:pt>
  </dgm:ptLst>
  <dgm:cxnLst>
    <dgm:cxn modelId="{21C4460C-AE92-43E3-9CC3-26844944FF23}" type="presOf" srcId="{5C23BF9E-13B4-474D-A897-F6473311B852}" destId="{F96B3BA2-A3DF-4BE0-96AC-1C75A403B9BE}" srcOrd="0" destOrd="0" presId="urn:microsoft.com/office/officeart/2008/layout/PictureStrips"/>
    <dgm:cxn modelId="{306483FB-47B3-4835-97FA-BA4F31191E84}" type="presOf" srcId="{BA7CDF53-0738-4D58-B950-03893AE8AE94}" destId="{03F02ADA-067C-4F08-990D-A2320F1604E5}" srcOrd="0" destOrd="0" presId="urn:microsoft.com/office/officeart/2008/layout/PictureStrips"/>
    <dgm:cxn modelId="{7F35BDC7-661F-4BFB-B202-A76A6DC60365}" srcId="{7E118614-1F87-48AD-B8A3-7B4D30565D93}" destId="{BA7CDF53-0738-4D58-B950-03893AE8AE94}" srcOrd="1" destOrd="0" parTransId="{A517FC88-AAD0-4AF2-A7C4-AD8A1D93A4DF}" sibTransId="{DB54C2F7-5A7D-4F74-A73C-93ECBD43205F}"/>
    <dgm:cxn modelId="{2A27CF0D-53B1-4DC0-8E13-7F9E7848012E}" srcId="{7E118614-1F87-48AD-B8A3-7B4D30565D93}" destId="{5C23BF9E-13B4-474D-A897-F6473311B852}" srcOrd="2" destOrd="0" parTransId="{858F4D0A-DEFE-4AED-978C-27F78E0F4130}" sibTransId="{B77F6FF5-C9F3-43FE-88AC-C5EC3D91AD41}"/>
    <dgm:cxn modelId="{2A4C7AD5-EE5E-4B1C-9C92-8822AEC2EC57}" type="presOf" srcId="{7E118614-1F87-48AD-B8A3-7B4D30565D93}" destId="{CD776016-1E6D-4CE3-B120-E93643AB8057}" srcOrd="0" destOrd="0" presId="urn:microsoft.com/office/officeart/2008/layout/PictureStrips"/>
    <dgm:cxn modelId="{C97E1F1E-9B9B-41CF-833D-51A105164E0B}" type="presOf" srcId="{6D9B039D-3E8B-48ED-BE45-386DCE84D4E5}" destId="{F50E7010-8678-469F-8C4A-F1EAB3A79E9D}" srcOrd="0" destOrd="0" presId="urn:microsoft.com/office/officeart/2008/layout/PictureStrips"/>
    <dgm:cxn modelId="{DFDEBB32-C68B-4536-BB71-89A5392E8127}" srcId="{7E118614-1F87-48AD-B8A3-7B4D30565D93}" destId="{6D9B039D-3E8B-48ED-BE45-386DCE84D4E5}" srcOrd="0" destOrd="0" parTransId="{43A6A864-A287-42ED-BC8A-B03C347A6936}" sibTransId="{A7864F30-8275-44E9-B70C-48C477EF1CE8}"/>
    <dgm:cxn modelId="{358902CE-0D34-4343-B13F-F7437BFD53F2}" type="presParOf" srcId="{CD776016-1E6D-4CE3-B120-E93643AB8057}" destId="{C4441005-4DC8-4F0A-8165-3ECA2F28006C}" srcOrd="0" destOrd="0" presId="urn:microsoft.com/office/officeart/2008/layout/PictureStrips"/>
    <dgm:cxn modelId="{6561A2AD-E87C-46FE-96FB-4DA5C2C8E17C}" type="presParOf" srcId="{C4441005-4DC8-4F0A-8165-3ECA2F28006C}" destId="{F50E7010-8678-469F-8C4A-F1EAB3A79E9D}" srcOrd="0" destOrd="0" presId="urn:microsoft.com/office/officeart/2008/layout/PictureStrips"/>
    <dgm:cxn modelId="{DF4A4A9D-13AE-4E1F-BBE1-8C5215BA6355}" type="presParOf" srcId="{C4441005-4DC8-4F0A-8165-3ECA2F28006C}" destId="{1BE3E35F-C7A0-46BE-A34A-ED1044EA4D93}" srcOrd="1" destOrd="0" presId="urn:microsoft.com/office/officeart/2008/layout/PictureStrips"/>
    <dgm:cxn modelId="{8F24F78A-262C-4EB1-9630-12747003EE18}" type="presParOf" srcId="{CD776016-1E6D-4CE3-B120-E93643AB8057}" destId="{F0E93C36-9E18-4975-BEAE-6D3F97DCD496}" srcOrd="1" destOrd="0" presId="urn:microsoft.com/office/officeart/2008/layout/PictureStrips"/>
    <dgm:cxn modelId="{13F3083F-EF6F-48E4-9797-66C3DF825083}" type="presParOf" srcId="{CD776016-1E6D-4CE3-B120-E93643AB8057}" destId="{A4A6BAEE-35C9-468D-9419-C83CD907E8F6}" srcOrd="2" destOrd="0" presId="urn:microsoft.com/office/officeart/2008/layout/PictureStrips"/>
    <dgm:cxn modelId="{7CB56084-FB81-44A5-8247-36579FA8E74D}" type="presParOf" srcId="{A4A6BAEE-35C9-468D-9419-C83CD907E8F6}" destId="{03F02ADA-067C-4F08-990D-A2320F1604E5}" srcOrd="0" destOrd="0" presId="urn:microsoft.com/office/officeart/2008/layout/PictureStrips"/>
    <dgm:cxn modelId="{2AC2CBB2-F902-40D4-9FAB-C091B6406D14}" type="presParOf" srcId="{A4A6BAEE-35C9-468D-9419-C83CD907E8F6}" destId="{1F89E05E-ADFC-4808-B2A3-2AE6560F79C3}" srcOrd="1" destOrd="0" presId="urn:microsoft.com/office/officeart/2008/layout/PictureStrips"/>
    <dgm:cxn modelId="{7703A738-93A1-4A61-81C1-F828F219FE6C}" type="presParOf" srcId="{CD776016-1E6D-4CE3-B120-E93643AB8057}" destId="{C53821B5-2E4D-43DF-A4CC-3079A81D116C}" srcOrd="3" destOrd="0" presId="urn:microsoft.com/office/officeart/2008/layout/PictureStrips"/>
    <dgm:cxn modelId="{2F190BFD-0D5E-4500-907D-0E77AA31ABD0}" type="presParOf" srcId="{CD776016-1E6D-4CE3-B120-E93643AB8057}" destId="{C7F43BDF-71A1-4B78-95C7-852D5E45A20E}" srcOrd="4" destOrd="0" presId="urn:microsoft.com/office/officeart/2008/layout/PictureStrips"/>
    <dgm:cxn modelId="{3DD74FF8-700A-489E-8E72-27028FA59370}" type="presParOf" srcId="{C7F43BDF-71A1-4B78-95C7-852D5E45A20E}" destId="{F96B3BA2-A3DF-4BE0-96AC-1C75A403B9BE}" srcOrd="0" destOrd="0" presId="urn:microsoft.com/office/officeart/2008/layout/PictureStrips"/>
    <dgm:cxn modelId="{FABE1FEE-D35C-4DF7-9A85-6699E96036FF}" type="presParOf" srcId="{C7F43BDF-71A1-4B78-95C7-852D5E45A20E}" destId="{DF978DEB-6397-40CC-9E33-EB0BA3BBFE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D0A43-9350-444E-9962-8B077DF41C3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F2054F-E3A7-4182-9A77-77A3ECC11C35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 отдельных вопросах, связанных с обучением по охране труда и проверкой знаний требований охраны труда – Письмо Минтруда от 30 мая 2022 г. N 15-2/В-1677; </a:t>
          </a:r>
          <a:endParaRPr lang="ru-RU" sz="1400" dirty="0">
            <a:solidFill>
              <a:schemeClr val="tx1"/>
            </a:solidFill>
          </a:endParaRPr>
        </a:p>
      </dgm:t>
    </dgm:pt>
    <dgm:pt modelId="{0349F3CE-C5D9-4CF4-A1DF-2FE264A2DA47}" type="parTrans" cxnId="{71F2849B-9E05-4E0F-A238-67AE5594C567}">
      <dgm:prSet/>
      <dgm:spPr/>
      <dgm:t>
        <a:bodyPr/>
        <a:lstStyle/>
        <a:p>
          <a:endParaRPr lang="ru-RU"/>
        </a:p>
      </dgm:t>
    </dgm:pt>
    <dgm:pt modelId="{2A9B4F18-0124-438B-9B4C-2D24C64F0C08}" type="sibTrans" cxnId="{71F2849B-9E05-4E0F-A238-67AE5594C567}">
      <dgm:prSet/>
      <dgm:spPr/>
      <dgm:t>
        <a:bodyPr/>
        <a:lstStyle/>
        <a:p>
          <a:endParaRPr lang="ru-RU"/>
        </a:p>
      </dgm:t>
    </dgm:pt>
    <dgm:pt modelId="{ADA10FAD-5FF5-45A8-B38A-35564B882434}">
      <dgm:prSet phldrT="[Текст]" custT="1"/>
      <dgm:spPr>
        <a:solidFill>
          <a:srgbClr val="12B26A"/>
        </a:solidFill>
      </dgm:spPr>
      <dgm:t>
        <a:bodyPr/>
        <a:lstStyle/>
        <a:p>
          <a:r>
            <a:rPr lang="ru-RU" sz="1400" dirty="0" smtClean="0"/>
            <a:t> </a:t>
          </a:r>
          <a:r>
            <a:rPr lang="ru-RU" sz="1400" dirty="0" smtClean="0">
              <a:solidFill>
                <a:schemeClr val="tx1"/>
              </a:solidFill>
            </a:rPr>
            <a:t>О проведении внепланового обучения по охране труда и внеочередной проверки знаний требований охраны труда в случае вступления в силу новых НПА, содержащих обязательные требования — Письмо Минтруда от 1 февраля 2022 г. N 15-2/В-277</a:t>
          </a:r>
          <a:endParaRPr lang="ru-RU" sz="1400" dirty="0">
            <a:solidFill>
              <a:schemeClr val="tx1"/>
            </a:solidFill>
          </a:endParaRPr>
        </a:p>
      </dgm:t>
    </dgm:pt>
    <dgm:pt modelId="{F4D97FB3-4B23-416A-A104-AEDCBDBFAF5D}" type="parTrans" cxnId="{48676710-66E2-4AED-AF3F-EBEF2749CDED}">
      <dgm:prSet/>
      <dgm:spPr/>
      <dgm:t>
        <a:bodyPr/>
        <a:lstStyle/>
        <a:p>
          <a:endParaRPr lang="ru-RU"/>
        </a:p>
      </dgm:t>
    </dgm:pt>
    <dgm:pt modelId="{BA05D515-45B2-4BBD-850C-905DCD2C3581}" type="sibTrans" cxnId="{48676710-66E2-4AED-AF3F-EBEF2749CDED}">
      <dgm:prSet/>
      <dgm:spPr/>
      <dgm:t>
        <a:bodyPr/>
        <a:lstStyle/>
        <a:p>
          <a:endParaRPr lang="ru-RU"/>
        </a:p>
      </dgm:t>
    </dgm:pt>
    <dgm:pt modelId="{174A3EB6-B977-4212-B3C1-2863F62ADCF3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 проведении внепланового обучения по охране труда и внеочередной проверки знаний требований охраны труда в связи с вступлением в силу новых НПА, содержащих обязательные требования — Письмо Минтруда от 1 февраля 2022 г. 15-2/ООГ-163</a:t>
          </a:r>
          <a:endParaRPr lang="ru-RU" sz="1400" dirty="0">
            <a:solidFill>
              <a:schemeClr val="tx1"/>
            </a:solidFill>
          </a:endParaRPr>
        </a:p>
      </dgm:t>
    </dgm:pt>
    <dgm:pt modelId="{B3E52464-7879-4B9A-A5AC-664C11C44600}" type="parTrans" cxnId="{C34D8963-7ADF-485D-8476-CEF84FDD2F08}">
      <dgm:prSet/>
      <dgm:spPr/>
      <dgm:t>
        <a:bodyPr/>
        <a:lstStyle/>
        <a:p>
          <a:endParaRPr lang="ru-RU"/>
        </a:p>
      </dgm:t>
    </dgm:pt>
    <dgm:pt modelId="{CC6AA698-5BA5-427C-BB1E-57E8EA1F5068}" type="sibTrans" cxnId="{C34D8963-7ADF-485D-8476-CEF84FDD2F08}">
      <dgm:prSet/>
      <dgm:spPr/>
      <dgm:t>
        <a:bodyPr/>
        <a:lstStyle/>
        <a:p>
          <a:endParaRPr lang="ru-RU"/>
        </a:p>
      </dgm:t>
    </dgm:pt>
    <dgm:pt modelId="{64377DF1-5E30-44B1-97E8-47353396F79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 проведении внепланового обучения по охране труда и внеочередной проверки знаний требований охраны труда в случае вступления в силу новых НПА, содержащих обязательные требования — Письмо Минтруда от 12 января 2022 г. N 15-2/ООГ-18</a:t>
          </a:r>
          <a:endParaRPr lang="ru-RU" sz="1400" dirty="0">
            <a:solidFill>
              <a:schemeClr val="tx1"/>
            </a:solidFill>
          </a:endParaRPr>
        </a:p>
      </dgm:t>
    </dgm:pt>
    <dgm:pt modelId="{316CE304-E736-4DE1-BA6A-5BB235F2FF27}" type="parTrans" cxnId="{4551B35B-C956-496E-B601-2AF3D5958F24}">
      <dgm:prSet/>
      <dgm:spPr/>
      <dgm:t>
        <a:bodyPr/>
        <a:lstStyle/>
        <a:p>
          <a:endParaRPr lang="ru-RU"/>
        </a:p>
      </dgm:t>
    </dgm:pt>
    <dgm:pt modelId="{186228E5-50F7-4887-9B9E-77D5F7762FFD}" type="sibTrans" cxnId="{4551B35B-C956-496E-B601-2AF3D5958F24}">
      <dgm:prSet/>
      <dgm:spPr/>
      <dgm:t>
        <a:bodyPr/>
        <a:lstStyle/>
        <a:p>
          <a:endParaRPr lang="ru-RU"/>
        </a:p>
      </dgm:t>
    </dgm:pt>
    <dgm:pt modelId="{27E876DE-34F3-40EF-B9C7-252C1D817AB4}" type="pres">
      <dgm:prSet presAssocID="{C96D0A43-9350-444E-9962-8B077DF41C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63ED8-389C-47D1-9AA0-D91FBF4E0C9C}" type="pres">
      <dgm:prSet presAssocID="{52F2054F-E3A7-4182-9A77-77A3ECC11C35}" presName="parentLin" presStyleCnt="0"/>
      <dgm:spPr/>
    </dgm:pt>
    <dgm:pt modelId="{BF8A95F2-FD4B-4894-8787-5733EB53D882}" type="pres">
      <dgm:prSet presAssocID="{52F2054F-E3A7-4182-9A77-77A3ECC11C3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32CC972-C793-48DC-906C-3991B8009033}" type="pres">
      <dgm:prSet presAssocID="{52F2054F-E3A7-4182-9A77-77A3ECC11C35}" presName="parentText" presStyleLbl="node1" presStyleIdx="0" presStyleCnt="4" custScaleX="151128" custScaleY="176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9EEE3-2376-4525-AE85-198DD4D85AB7}" type="pres">
      <dgm:prSet presAssocID="{52F2054F-E3A7-4182-9A77-77A3ECC11C35}" presName="negativeSpace" presStyleCnt="0"/>
      <dgm:spPr/>
    </dgm:pt>
    <dgm:pt modelId="{673E48A6-9C5F-40B4-A7D8-990A3A5E620E}" type="pres">
      <dgm:prSet presAssocID="{52F2054F-E3A7-4182-9A77-77A3ECC11C35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249CDF0-A358-4385-8A7E-6BE462763EDD}" type="pres">
      <dgm:prSet presAssocID="{2A9B4F18-0124-438B-9B4C-2D24C64F0C08}" presName="spaceBetweenRectangles" presStyleCnt="0"/>
      <dgm:spPr/>
    </dgm:pt>
    <dgm:pt modelId="{181C2D6F-436D-4655-86BE-D6BBC959DFC4}" type="pres">
      <dgm:prSet presAssocID="{ADA10FAD-5FF5-45A8-B38A-35564B882434}" presName="parentLin" presStyleCnt="0"/>
      <dgm:spPr/>
    </dgm:pt>
    <dgm:pt modelId="{BE046847-DB77-41E4-9005-82F63DED31AF}" type="pres">
      <dgm:prSet presAssocID="{ADA10FAD-5FF5-45A8-B38A-35564B88243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D90E761-E96F-4FBC-AAF4-38819995C754}" type="pres">
      <dgm:prSet presAssocID="{ADA10FAD-5FF5-45A8-B38A-35564B882434}" presName="parentText" presStyleLbl="node1" presStyleIdx="1" presStyleCnt="4" custScaleX="150037" custScaleY="205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3A5D4-2148-44E2-96E8-DAAA085A0D6E}" type="pres">
      <dgm:prSet presAssocID="{ADA10FAD-5FF5-45A8-B38A-35564B882434}" presName="negativeSpace" presStyleCnt="0"/>
      <dgm:spPr/>
    </dgm:pt>
    <dgm:pt modelId="{BF60E245-CF3A-4C07-A66E-2BAD73099D1C}" type="pres">
      <dgm:prSet presAssocID="{ADA10FAD-5FF5-45A8-B38A-35564B882434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12B26A"/>
          </a:solidFill>
        </a:ln>
      </dgm:spPr>
      <dgm:t>
        <a:bodyPr/>
        <a:lstStyle/>
        <a:p>
          <a:endParaRPr lang="ru-RU"/>
        </a:p>
      </dgm:t>
    </dgm:pt>
    <dgm:pt modelId="{A53BD1A8-7B2A-4CE4-BFDD-054349520CBB}" type="pres">
      <dgm:prSet presAssocID="{BA05D515-45B2-4BBD-850C-905DCD2C3581}" presName="spaceBetweenRectangles" presStyleCnt="0"/>
      <dgm:spPr/>
    </dgm:pt>
    <dgm:pt modelId="{02F93ED7-CF5B-4F59-AF02-83044A91890A}" type="pres">
      <dgm:prSet presAssocID="{174A3EB6-B977-4212-B3C1-2863F62ADCF3}" presName="parentLin" presStyleCnt="0"/>
      <dgm:spPr/>
    </dgm:pt>
    <dgm:pt modelId="{957AC44A-61B7-406D-B610-2950AB02513F}" type="pres">
      <dgm:prSet presAssocID="{174A3EB6-B977-4212-B3C1-2863F62ADCF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A04C270-0C91-4523-B559-8E7017CE2166}" type="pres">
      <dgm:prSet presAssocID="{174A3EB6-B977-4212-B3C1-2863F62ADCF3}" presName="parentText" presStyleLbl="node1" presStyleIdx="2" presStyleCnt="4" custScaleX="142857" custScaleY="2054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B4B4F-94D1-4364-B886-D96D7FEC4E14}" type="pres">
      <dgm:prSet presAssocID="{174A3EB6-B977-4212-B3C1-2863F62ADCF3}" presName="negativeSpace" presStyleCnt="0"/>
      <dgm:spPr/>
    </dgm:pt>
    <dgm:pt modelId="{5840C1CF-A739-4699-BCA3-BBAF1D4CC36E}" type="pres">
      <dgm:prSet presAssocID="{174A3EB6-B977-4212-B3C1-2863F62ADCF3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E7E727C-BB09-4644-BFBD-BED2DF0B9956}" type="pres">
      <dgm:prSet presAssocID="{CC6AA698-5BA5-427C-BB1E-57E8EA1F5068}" presName="spaceBetweenRectangles" presStyleCnt="0"/>
      <dgm:spPr/>
    </dgm:pt>
    <dgm:pt modelId="{A87064D4-10B2-4E6B-8DA6-355B304F5F74}" type="pres">
      <dgm:prSet presAssocID="{64377DF1-5E30-44B1-97E8-47353396F794}" presName="parentLin" presStyleCnt="0"/>
      <dgm:spPr/>
    </dgm:pt>
    <dgm:pt modelId="{EA3D9DA3-D030-4F69-98FA-80F80D058F3C}" type="pres">
      <dgm:prSet presAssocID="{64377DF1-5E30-44B1-97E8-47353396F79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4E0F372-674B-411A-ACC0-A7C02F4860E9}" type="pres">
      <dgm:prSet presAssocID="{64377DF1-5E30-44B1-97E8-47353396F794}" presName="parentText" presStyleLbl="node1" presStyleIdx="3" presStyleCnt="4" custScaleX="139025" custScaleY="1911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25175-16EE-4A8E-8F6B-631AD78C0B49}" type="pres">
      <dgm:prSet presAssocID="{64377DF1-5E30-44B1-97E8-47353396F794}" presName="negativeSpace" presStyleCnt="0"/>
      <dgm:spPr/>
    </dgm:pt>
    <dgm:pt modelId="{DDE2D4E6-213A-4969-A55D-72435F27B4B7}" type="pres">
      <dgm:prSet presAssocID="{64377DF1-5E30-44B1-97E8-47353396F794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</dgm:ptLst>
  <dgm:cxnLst>
    <dgm:cxn modelId="{F221FE7C-02AC-45CA-ABF2-B05DEBD17A5F}" type="presOf" srcId="{52F2054F-E3A7-4182-9A77-77A3ECC11C35}" destId="{A32CC972-C793-48DC-906C-3991B8009033}" srcOrd="1" destOrd="0" presId="urn:microsoft.com/office/officeart/2005/8/layout/list1"/>
    <dgm:cxn modelId="{6DDD60E8-6307-4E2A-8B25-F001D2B59BBF}" type="presOf" srcId="{64377DF1-5E30-44B1-97E8-47353396F794}" destId="{34E0F372-674B-411A-ACC0-A7C02F4860E9}" srcOrd="1" destOrd="0" presId="urn:microsoft.com/office/officeart/2005/8/layout/list1"/>
    <dgm:cxn modelId="{A4919431-A774-4E3F-A356-D5C9FD253E1F}" type="presOf" srcId="{64377DF1-5E30-44B1-97E8-47353396F794}" destId="{EA3D9DA3-D030-4F69-98FA-80F80D058F3C}" srcOrd="0" destOrd="0" presId="urn:microsoft.com/office/officeart/2005/8/layout/list1"/>
    <dgm:cxn modelId="{3DCB3B14-934B-462B-91F9-1E1C4D77AB86}" type="presOf" srcId="{52F2054F-E3A7-4182-9A77-77A3ECC11C35}" destId="{BF8A95F2-FD4B-4894-8787-5733EB53D882}" srcOrd="0" destOrd="0" presId="urn:microsoft.com/office/officeart/2005/8/layout/list1"/>
    <dgm:cxn modelId="{F0993C41-F078-4C8E-867D-60D402E11099}" type="presOf" srcId="{174A3EB6-B977-4212-B3C1-2863F62ADCF3}" destId="{8A04C270-0C91-4523-B559-8E7017CE2166}" srcOrd="1" destOrd="0" presId="urn:microsoft.com/office/officeart/2005/8/layout/list1"/>
    <dgm:cxn modelId="{FB583AC3-4D31-40C0-9F4F-1BAE3789EEAE}" type="presOf" srcId="{ADA10FAD-5FF5-45A8-B38A-35564B882434}" destId="{BE046847-DB77-41E4-9005-82F63DED31AF}" srcOrd="0" destOrd="0" presId="urn:microsoft.com/office/officeart/2005/8/layout/list1"/>
    <dgm:cxn modelId="{4551B35B-C956-496E-B601-2AF3D5958F24}" srcId="{C96D0A43-9350-444E-9962-8B077DF41C3E}" destId="{64377DF1-5E30-44B1-97E8-47353396F794}" srcOrd="3" destOrd="0" parTransId="{316CE304-E736-4DE1-BA6A-5BB235F2FF27}" sibTransId="{186228E5-50F7-4887-9B9E-77D5F7762FFD}"/>
    <dgm:cxn modelId="{0341C73F-5866-47AB-BC3E-97F3F48E848D}" type="presOf" srcId="{ADA10FAD-5FF5-45A8-B38A-35564B882434}" destId="{3D90E761-E96F-4FBC-AAF4-38819995C754}" srcOrd="1" destOrd="0" presId="urn:microsoft.com/office/officeart/2005/8/layout/list1"/>
    <dgm:cxn modelId="{48676710-66E2-4AED-AF3F-EBEF2749CDED}" srcId="{C96D0A43-9350-444E-9962-8B077DF41C3E}" destId="{ADA10FAD-5FF5-45A8-B38A-35564B882434}" srcOrd="1" destOrd="0" parTransId="{F4D97FB3-4B23-416A-A104-AEDCBDBFAF5D}" sibTransId="{BA05D515-45B2-4BBD-850C-905DCD2C3581}"/>
    <dgm:cxn modelId="{C34D8963-7ADF-485D-8476-CEF84FDD2F08}" srcId="{C96D0A43-9350-444E-9962-8B077DF41C3E}" destId="{174A3EB6-B977-4212-B3C1-2863F62ADCF3}" srcOrd="2" destOrd="0" parTransId="{B3E52464-7879-4B9A-A5AC-664C11C44600}" sibTransId="{CC6AA698-5BA5-427C-BB1E-57E8EA1F5068}"/>
    <dgm:cxn modelId="{A10C1A26-7074-46BF-BC92-3BC45B303548}" type="presOf" srcId="{174A3EB6-B977-4212-B3C1-2863F62ADCF3}" destId="{957AC44A-61B7-406D-B610-2950AB02513F}" srcOrd="0" destOrd="0" presId="urn:microsoft.com/office/officeart/2005/8/layout/list1"/>
    <dgm:cxn modelId="{4C80B3E9-0759-46B7-B9DE-BAA6449B7CCA}" type="presOf" srcId="{C96D0A43-9350-444E-9962-8B077DF41C3E}" destId="{27E876DE-34F3-40EF-B9C7-252C1D817AB4}" srcOrd="0" destOrd="0" presId="urn:microsoft.com/office/officeart/2005/8/layout/list1"/>
    <dgm:cxn modelId="{71F2849B-9E05-4E0F-A238-67AE5594C567}" srcId="{C96D0A43-9350-444E-9962-8B077DF41C3E}" destId="{52F2054F-E3A7-4182-9A77-77A3ECC11C35}" srcOrd="0" destOrd="0" parTransId="{0349F3CE-C5D9-4CF4-A1DF-2FE264A2DA47}" sibTransId="{2A9B4F18-0124-438B-9B4C-2D24C64F0C08}"/>
    <dgm:cxn modelId="{8830EF5E-335C-46BA-9A4F-4914868510DC}" type="presParOf" srcId="{27E876DE-34F3-40EF-B9C7-252C1D817AB4}" destId="{36B63ED8-389C-47D1-9AA0-D91FBF4E0C9C}" srcOrd="0" destOrd="0" presId="urn:microsoft.com/office/officeart/2005/8/layout/list1"/>
    <dgm:cxn modelId="{5CE48844-6BE7-4B1E-9C0E-876E835E4693}" type="presParOf" srcId="{36B63ED8-389C-47D1-9AA0-D91FBF4E0C9C}" destId="{BF8A95F2-FD4B-4894-8787-5733EB53D882}" srcOrd="0" destOrd="0" presId="urn:microsoft.com/office/officeart/2005/8/layout/list1"/>
    <dgm:cxn modelId="{3B0FF809-D2D0-45D6-8679-EAFD900BB818}" type="presParOf" srcId="{36B63ED8-389C-47D1-9AA0-D91FBF4E0C9C}" destId="{A32CC972-C793-48DC-906C-3991B8009033}" srcOrd="1" destOrd="0" presId="urn:microsoft.com/office/officeart/2005/8/layout/list1"/>
    <dgm:cxn modelId="{3A3DCCE7-CB05-4B6D-BAF6-7BEB3B9C8B53}" type="presParOf" srcId="{27E876DE-34F3-40EF-B9C7-252C1D817AB4}" destId="{4D49EEE3-2376-4525-AE85-198DD4D85AB7}" srcOrd="1" destOrd="0" presId="urn:microsoft.com/office/officeart/2005/8/layout/list1"/>
    <dgm:cxn modelId="{5AC37F36-2371-4146-B698-12D2B2A486B8}" type="presParOf" srcId="{27E876DE-34F3-40EF-B9C7-252C1D817AB4}" destId="{673E48A6-9C5F-40B4-A7D8-990A3A5E620E}" srcOrd="2" destOrd="0" presId="urn:microsoft.com/office/officeart/2005/8/layout/list1"/>
    <dgm:cxn modelId="{BD649619-7C30-4506-94AA-D392CEAB8E8C}" type="presParOf" srcId="{27E876DE-34F3-40EF-B9C7-252C1D817AB4}" destId="{F249CDF0-A358-4385-8A7E-6BE462763EDD}" srcOrd="3" destOrd="0" presId="urn:microsoft.com/office/officeart/2005/8/layout/list1"/>
    <dgm:cxn modelId="{3B9DEF3D-9B24-4BB5-9C15-2B5D4D3AF25D}" type="presParOf" srcId="{27E876DE-34F3-40EF-B9C7-252C1D817AB4}" destId="{181C2D6F-436D-4655-86BE-D6BBC959DFC4}" srcOrd="4" destOrd="0" presId="urn:microsoft.com/office/officeart/2005/8/layout/list1"/>
    <dgm:cxn modelId="{0A4E6C24-D3DD-4894-A689-63BC513A5817}" type="presParOf" srcId="{181C2D6F-436D-4655-86BE-D6BBC959DFC4}" destId="{BE046847-DB77-41E4-9005-82F63DED31AF}" srcOrd="0" destOrd="0" presId="urn:microsoft.com/office/officeart/2005/8/layout/list1"/>
    <dgm:cxn modelId="{D8731CA6-33A1-42D6-BF9C-C32FAE227E3F}" type="presParOf" srcId="{181C2D6F-436D-4655-86BE-D6BBC959DFC4}" destId="{3D90E761-E96F-4FBC-AAF4-38819995C754}" srcOrd="1" destOrd="0" presId="urn:microsoft.com/office/officeart/2005/8/layout/list1"/>
    <dgm:cxn modelId="{ABD558B1-7F3C-4A0C-BF3F-79B7D2501F96}" type="presParOf" srcId="{27E876DE-34F3-40EF-B9C7-252C1D817AB4}" destId="{9A43A5D4-2148-44E2-96E8-DAAA085A0D6E}" srcOrd="5" destOrd="0" presId="urn:microsoft.com/office/officeart/2005/8/layout/list1"/>
    <dgm:cxn modelId="{F6F4D282-F125-4040-B807-CE6F1A24793E}" type="presParOf" srcId="{27E876DE-34F3-40EF-B9C7-252C1D817AB4}" destId="{BF60E245-CF3A-4C07-A66E-2BAD73099D1C}" srcOrd="6" destOrd="0" presId="urn:microsoft.com/office/officeart/2005/8/layout/list1"/>
    <dgm:cxn modelId="{1A2C3DFF-79D6-40DC-879D-AB9C3C4661C4}" type="presParOf" srcId="{27E876DE-34F3-40EF-B9C7-252C1D817AB4}" destId="{A53BD1A8-7B2A-4CE4-BFDD-054349520CBB}" srcOrd="7" destOrd="0" presId="urn:microsoft.com/office/officeart/2005/8/layout/list1"/>
    <dgm:cxn modelId="{F161C86E-C1A2-4D58-94FC-59E7D6D47299}" type="presParOf" srcId="{27E876DE-34F3-40EF-B9C7-252C1D817AB4}" destId="{02F93ED7-CF5B-4F59-AF02-83044A91890A}" srcOrd="8" destOrd="0" presId="urn:microsoft.com/office/officeart/2005/8/layout/list1"/>
    <dgm:cxn modelId="{3B646FE6-F2FA-48B6-9D41-E4350D56CB77}" type="presParOf" srcId="{02F93ED7-CF5B-4F59-AF02-83044A91890A}" destId="{957AC44A-61B7-406D-B610-2950AB02513F}" srcOrd="0" destOrd="0" presId="urn:microsoft.com/office/officeart/2005/8/layout/list1"/>
    <dgm:cxn modelId="{828EEDBF-D6A6-40FB-8273-F27F51D7A84B}" type="presParOf" srcId="{02F93ED7-CF5B-4F59-AF02-83044A91890A}" destId="{8A04C270-0C91-4523-B559-8E7017CE2166}" srcOrd="1" destOrd="0" presId="urn:microsoft.com/office/officeart/2005/8/layout/list1"/>
    <dgm:cxn modelId="{60BFA3CC-00EA-4878-9826-A8551CC815E3}" type="presParOf" srcId="{27E876DE-34F3-40EF-B9C7-252C1D817AB4}" destId="{5CDB4B4F-94D1-4364-B886-D96D7FEC4E14}" srcOrd="9" destOrd="0" presId="urn:microsoft.com/office/officeart/2005/8/layout/list1"/>
    <dgm:cxn modelId="{EC926C4A-B73E-41D4-87E5-383FDE76317D}" type="presParOf" srcId="{27E876DE-34F3-40EF-B9C7-252C1D817AB4}" destId="{5840C1CF-A739-4699-BCA3-BBAF1D4CC36E}" srcOrd="10" destOrd="0" presId="urn:microsoft.com/office/officeart/2005/8/layout/list1"/>
    <dgm:cxn modelId="{5258A02B-D6A3-465B-AAA0-4067D8B85916}" type="presParOf" srcId="{27E876DE-34F3-40EF-B9C7-252C1D817AB4}" destId="{5E7E727C-BB09-4644-BFBD-BED2DF0B9956}" srcOrd="11" destOrd="0" presId="urn:microsoft.com/office/officeart/2005/8/layout/list1"/>
    <dgm:cxn modelId="{70CB792F-A0AD-4CA1-8853-A7CA583BAB6E}" type="presParOf" srcId="{27E876DE-34F3-40EF-B9C7-252C1D817AB4}" destId="{A87064D4-10B2-4E6B-8DA6-355B304F5F74}" srcOrd="12" destOrd="0" presId="urn:microsoft.com/office/officeart/2005/8/layout/list1"/>
    <dgm:cxn modelId="{C2B1E951-05C7-4DA9-A81F-E055F35A3918}" type="presParOf" srcId="{A87064D4-10B2-4E6B-8DA6-355B304F5F74}" destId="{EA3D9DA3-D030-4F69-98FA-80F80D058F3C}" srcOrd="0" destOrd="0" presId="urn:microsoft.com/office/officeart/2005/8/layout/list1"/>
    <dgm:cxn modelId="{B4E8B014-0DA8-4162-A36E-485FC643EF00}" type="presParOf" srcId="{A87064D4-10B2-4E6B-8DA6-355B304F5F74}" destId="{34E0F372-674B-411A-ACC0-A7C02F4860E9}" srcOrd="1" destOrd="0" presId="urn:microsoft.com/office/officeart/2005/8/layout/list1"/>
    <dgm:cxn modelId="{3364D9BC-FF80-41F8-BECB-DA99EA363EFC}" type="presParOf" srcId="{27E876DE-34F3-40EF-B9C7-252C1D817AB4}" destId="{AE825175-16EE-4A8E-8F6B-631AD78C0B49}" srcOrd="13" destOrd="0" presId="urn:microsoft.com/office/officeart/2005/8/layout/list1"/>
    <dgm:cxn modelId="{31EBEA05-0A1A-438D-82AC-E62EBCDD5FC9}" type="presParOf" srcId="{27E876DE-34F3-40EF-B9C7-252C1D817AB4}" destId="{DDE2D4E6-213A-4969-A55D-72435F27B4B7}" srcOrd="14" destOrd="0" presId="urn:microsoft.com/office/officeart/2005/8/layout/list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7CE02F-96CC-420A-BF2E-B8055BD13F9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72745-CCE1-4BF8-A0C8-80E1E612537B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Arial"/>
            </a:rPr>
            <a:t>№ 1-2</a:t>
          </a:r>
          <a:endParaRPr lang="ru-RU" dirty="0"/>
        </a:p>
      </dgm:t>
    </dgm:pt>
    <dgm:pt modelId="{24A1D79E-C353-4D17-BAAD-40B7440DB8C4}" type="parTrans" cxnId="{781947B5-1089-4FA3-90A5-D36DC9A87163}">
      <dgm:prSet/>
      <dgm:spPr/>
      <dgm:t>
        <a:bodyPr/>
        <a:lstStyle/>
        <a:p>
          <a:endParaRPr lang="ru-RU"/>
        </a:p>
      </dgm:t>
    </dgm:pt>
    <dgm:pt modelId="{3BD157AA-AF9B-457E-9DFB-2F22E8AD79C4}" type="sibTrans" cxnId="{781947B5-1089-4FA3-90A5-D36DC9A87163}">
      <dgm:prSet/>
      <dgm:spPr/>
      <dgm:t>
        <a:bodyPr/>
        <a:lstStyle/>
        <a:p>
          <a:endParaRPr lang="ru-RU"/>
        </a:p>
      </dgm:t>
    </dgm:pt>
    <dgm:pt modelId="{8E406582-B9F0-4186-8BAC-827A15E49547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000000"/>
              </a:solidFill>
              <a:latin typeface="+mn-lt"/>
            </a:rPr>
            <a:t>Увеличившийся перечень требований на </a:t>
          </a:r>
          <a:r>
            <a:rPr lang="ru-RU" sz="1600" b="0" dirty="0" smtClean="0">
              <a:solidFill>
                <a:srgbClr val="C00000"/>
              </a:solidFill>
              <a:latin typeface="+mn-lt"/>
            </a:rPr>
            <a:t>124 пункта</a:t>
          </a:r>
          <a:endParaRPr lang="ru-RU" sz="1600" b="0" dirty="0">
            <a:latin typeface="+mn-lt"/>
          </a:endParaRPr>
        </a:p>
      </dgm:t>
    </dgm:pt>
    <dgm:pt modelId="{B3083926-D962-49F5-8A46-6E782BA97E65}" type="parTrans" cxnId="{C992FC12-5395-4523-8710-C30CB36E6D2D}">
      <dgm:prSet/>
      <dgm:spPr/>
      <dgm:t>
        <a:bodyPr/>
        <a:lstStyle/>
        <a:p>
          <a:endParaRPr lang="ru-RU"/>
        </a:p>
      </dgm:t>
    </dgm:pt>
    <dgm:pt modelId="{42460078-B290-4078-B760-76109736FEAF}" type="sibTrans" cxnId="{C992FC12-5395-4523-8710-C30CB36E6D2D}">
      <dgm:prSet/>
      <dgm:spPr/>
      <dgm:t>
        <a:bodyPr/>
        <a:lstStyle/>
        <a:p>
          <a:endParaRPr lang="ru-RU"/>
        </a:p>
      </dgm:t>
    </dgm:pt>
    <dgm:pt modelId="{26AD8BF9-3428-481B-B88C-39CA67602C43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000000"/>
              </a:solidFill>
              <a:latin typeface="+mn-lt"/>
            </a:rPr>
            <a:t>Обучение по оказанию первой помощи пострадавшим</a:t>
          </a:r>
          <a:endParaRPr lang="ru-RU" sz="1600" b="0" dirty="0">
            <a:latin typeface="+mn-lt"/>
          </a:endParaRPr>
        </a:p>
      </dgm:t>
    </dgm:pt>
    <dgm:pt modelId="{775D8554-B239-43DA-8A77-91BC8FD5F80A}" type="parTrans" cxnId="{CAA472F4-2903-41A8-837A-DF78404AAD6F}">
      <dgm:prSet/>
      <dgm:spPr/>
      <dgm:t>
        <a:bodyPr/>
        <a:lstStyle/>
        <a:p>
          <a:endParaRPr lang="ru-RU"/>
        </a:p>
      </dgm:t>
    </dgm:pt>
    <dgm:pt modelId="{1B4C9676-93B6-46B3-8AF8-833192B86D41}" type="sibTrans" cxnId="{CAA472F4-2903-41A8-837A-DF78404AAD6F}">
      <dgm:prSet/>
      <dgm:spPr/>
      <dgm:t>
        <a:bodyPr/>
        <a:lstStyle/>
        <a:p>
          <a:endParaRPr lang="ru-RU"/>
        </a:p>
      </dgm:t>
    </dgm:pt>
    <dgm:pt modelId="{332C95F3-4F5A-4657-B8CE-48D8ABA463C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Arial"/>
            </a:rPr>
            <a:t>№ 3- 4 </a:t>
          </a:r>
          <a:endParaRPr lang="ru-RU" dirty="0"/>
        </a:p>
      </dgm:t>
    </dgm:pt>
    <dgm:pt modelId="{E66143B0-7994-4D9B-ACAA-DD2B49A7C90D}" type="parTrans" cxnId="{596B596D-57FE-477F-B365-67D5B232CF5C}">
      <dgm:prSet/>
      <dgm:spPr/>
      <dgm:t>
        <a:bodyPr/>
        <a:lstStyle/>
        <a:p>
          <a:endParaRPr lang="ru-RU"/>
        </a:p>
      </dgm:t>
    </dgm:pt>
    <dgm:pt modelId="{50F4CEF2-C0D3-4FF0-B22D-E37D863AC907}" type="sibTrans" cxnId="{596B596D-57FE-477F-B365-67D5B232CF5C}">
      <dgm:prSet/>
      <dgm:spPr/>
      <dgm:t>
        <a:bodyPr/>
        <a:lstStyle/>
        <a:p>
          <a:endParaRPr lang="ru-RU"/>
        </a:p>
      </dgm:t>
    </dgm:pt>
    <dgm:pt modelId="{7682B133-DC93-4489-9030-28D9164A00D4}">
      <dgm:prSet phldrT="[Текст]" custT="1"/>
      <dgm:spPr/>
      <dgm:t>
        <a:bodyPr/>
        <a:lstStyle/>
        <a:p>
          <a:r>
            <a:rPr lang="ru-RU" sz="1600" b="0" i="0" dirty="0" smtClean="0"/>
            <a:t>Обучение по использованию (применению) средств индивидуальной защиты</a:t>
          </a:r>
          <a:endParaRPr lang="ru-RU" sz="1600" b="0" dirty="0"/>
        </a:p>
      </dgm:t>
    </dgm:pt>
    <dgm:pt modelId="{0AF6F86B-95A3-4AFF-A4C2-175702C7D30F}" type="parTrans" cxnId="{2CE24E99-FB78-4D58-B055-71DFBFDBE6C1}">
      <dgm:prSet/>
      <dgm:spPr/>
      <dgm:t>
        <a:bodyPr/>
        <a:lstStyle/>
        <a:p>
          <a:endParaRPr lang="ru-RU"/>
        </a:p>
      </dgm:t>
    </dgm:pt>
    <dgm:pt modelId="{C9FBF4FF-81CF-40B2-8635-A1EB488F1D35}" type="sibTrans" cxnId="{2CE24E99-FB78-4D58-B055-71DFBFDBE6C1}">
      <dgm:prSet/>
      <dgm:spPr/>
      <dgm:t>
        <a:bodyPr/>
        <a:lstStyle/>
        <a:p>
          <a:endParaRPr lang="ru-RU"/>
        </a:p>
      </dgm:t>
    </dgm:pt>
    <dgm:pt modelId="{E02D2DED-0068-499B-8AB1-2A19B2688EBB}">
      <dgm:prSet phldrT="[Текст]" custT="1"/>
      <dgm:spPr/>
      <dgm:t>
        <a:bodyPr/>
        <a:lstStyle/>
        <a:p>
          <a:r>
            <a:rPr lang="ru-RU" sz="1600" b="0" i="0" dirty="0" smtClean="0"/>
            <a:t>Требования к обучающим организациям</a:t>
          </a:r>
          <a:endParaRPr lang="ru-RU" sz="1600" b="0" dirty="0"/>
        </a:p>
      </dgm:t>
    </dgm:pt>
    <dgm:pt modelId="{21F5C2B4-99AC-48AB-AA26-DBE3FC265871}" type="parTrans" cxnId="{BF887EA9-DA5B-4C29-932D-96E9CEBE6C83}">
      <dgm:prSet/>
      <dgm:spPr/>
      <dgm:t>
        <a:bodyPr/>
        <a:lstStyle/>
        <a:p>
          <a:endParaRPr lang="ru-RU"/>
        </a:p>
      </dgm:t>
    </dgm:pt>
    <dgm:pt modelId="{62127D0A-1A4D-43A7-B0B6-5A318414F747}" type="sibTrans" cxnId="{BF887EA9-DA5B-4C29-932D-96E9CEBE6C83}">
      <dgm:prSet/>
      <dgm:spPr/>
      <dgm:t>
        <a:bodyPr/>
        <a:lstStyle/>
        <a:p>
          <a:endParaRPr lang="ru-RU"/>
        </a:p>
      </dgm:t>
    </dgm:pt>
    <dgm:pt modelId="{65FB1ACF-C8C8-460B-8464-864A0B24483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Arial"/>
            </a:rPr>
            <a:t>№ 5- 6 </a:t>
          </a:r>
          <a:endParaRPr lang="ru-RU" dirty="0"/>
        </a:p>
      </dgm:t>
    </dgm:pt>
    <dgm:pt modelId="{BF32FA92-E0FD-45D5-8F10-84E31A7D3FD9}" type="parTrans" cxnId="{8FF38742-C3F4-4A9A-9EEB-D304222D4A74}">
      <dgm:prSet/>
      <dgm:spPr/>
      <dgm:t>
        <a:bodyPr/>
        <a:lstStyle/>
        <a:p>
          <a:endParaRPr lang="ru-RU"/>
        </a:p>
      </dgm:t>
    </dgm:pt>
    <dgm:pt modelId="{46DB6A52-2FBF-4679-ADE3-E1643359BA71}" type="sibTrans" cxnId="{8FF38742-C3F4-4A9A-9EEB-D304222D4A74}">
      <dgm:prSet/>
      <dgm:spPr/>
      <dgm:t>
        <a:bodyPr/>
        <a:lstStyle/>
        <a:p>
          <a:endParaRPr lang="ru-RU"/>
        </a:p>
      </dgm:t>
    </dgm:pt>
    <dgm:pt modelId="{B0B17CA0-6049-4911-9A44-17733690A856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000000"/>
              </a:solidFill>
              <a:effectLst/>
              <a:latin typeface="+mn-lt"/>
            </a:rPr>
            <a:t>Проведение инструктажей по охране труда</a:t>
          </a:r>
          <a:endParaRPr lang="ru-RU" sz="1600" b="0" dirty="0">
            <a:latin typeface="+mn-lt"/>
          </a:endParaRPr>
        </a:p>
      </dgm:t>
    </dgm:pt>
    <dgm:pt modelId="{348E3BC5-11C5-49B6-A936-B7BAAECBB998}" type="parTrans" cxnId="{6102BF6A-41FE-4FD0-820A-B5A57CF82980}">
      <dgm:prSet/>
      <dgm:spPr/>
      <dgm:t>
        <a:bodyPr/>
        <a:lstStyle/>
        <a:p>
          <a:endParaRPr lang="ru-RU"/>
        </a:p>
      </dgm:t>
    </dgm:pt>
    <dgm:pt modelId="{B90D9F36-CF4F-4232-9CB3-A5DA7384A9ED}" type="sibTrans" cxnId="{6102BF6A-41FE-4FD0-820A-B5A57CF82980}">
      <dgm:prSet/>
      <dgm:spPr/>
      <dgm:t>
        <a:bodyPr/>
        <a:lstStyle/>
        <a:p>
          <a:endParaRPr lang="ru-RU"/>
        </a:p>
      </dgm:t>
    </dgm:pt>
    <dgm:pt modelId="{3BF730CA-F008-4249-9199-6EA57257D982}">
      <dgm:prSet phldrT="[Текст]" custT="1"/>
      <dgm:spPr/>
      <dgm:t>
        <a:bodyPr/>
        <a:lstStyle/>
        <a:p>
          <a:r>
            <a:rPr lang="ru-RU" sz="1600" b="0" i="0" dirty="0" smtClean="0">
              <a:latin typeface="+mn-lt"/>
            </a:rPr>
            <a:t>Проведение стажировки по охране труда на рабочем месте</a:t>
          </a:r>
          <a:endParaRPr lang="ru-RU" sz="1600" b="0" dirty="0">
            <a:latin typeface="+mn-lt"/>
          </a:endParaRPr>
        </a:p>
      </dgm:t>
    </dgm:pt>
    <dgm:pt modelId="{B17C9496-15E9-4E16-BF16-4CADD66000DF}" type="parTrans" cxnId="{800DD2F8-7EE9-48E2-97B0-EEBA1F2ECC6F}">
      <dgm:prSet/>
      <dgm:spPr/>
      <dgm:t>
        <a:bodyPr/>
        <a:lstStyle/>
        <a:p>
          <a:endParaRPr lang="ru-RU"/>
        </a:p>
      </dgm:t>
    </dgm:pt>
    <dgm:pt modelId="{62C375B9-0419-4CCD-972A-5DA4E338E6B8}" type="sibTrans" cxnId="{800DD2F8-7EE9-48E2-97B0-EEBA1F2ECC6F}">
      <dgm:prSet/>
      <dgm:spPr/>
      <dgm:t>
        <a:bodyPr/>
        <a:lstStyle/>
        <a:p>
          <a:endParaRPr lang="ru-RU"/>
        </a:p>
      </dgm:t>
    </dgm:pt>
    <dgm:pt modelId="{3BCB1039-9599-4B11-949C-A86A5AC609E7}" type="pres">
      <dgm:prSet presAssocID="{487CE02F-96CC-420A-BF2E-B8055BD13F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5150DA-DB16-4E8B-AEA8-EA47A560410D}" type="pres">
      <dgm:prSet presAssocID="{D7B72745-CCE1-4BF8-A0C8-80E1E612537B}" presName="composite" presStyleCnt="0"/>
      <dgm:spPr/>
    </dgm:pt>
    <dgm:pt modelId="{C69329DC-C607-40DF-A1BA-05023ECA4A0A}" type="pres">
      <dgm:prSet presAssocID="{D7B72745-CCE1-4BF8-A0C8-80E1E612537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DBEF5-1FC9-48CC-A18F-89D34088F9F5}" type="pres">
      <dgm:prSet presAssocID="{D7B72745-CCE1-4BF8-A0C8-80E1E612537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B48B3-2CAA-48BA-8063-A70B0B6118C5}" type="pres">
      <dgm:prSet presAssocID="{3BD157AA-AF9B-457E-9DFB-2F22E8AD79C4}" presName="sp" presStyleCnt="0"/>
      <dgm:spPr/>
    </dgm:pt>
    <dgm:pt modelId="{E6B4EA8E-F349-4A78-A949-DE104F0820E8}" type="pres">
      <dgm:prSet presAssocID="{332C95F3-4F5A-4657-B8CE-48D8ABA463C4}" presName="composite" presStyleCnt="0"/>
      <dgm:spPr/>
    </dgm:pt>
    <dgm:pt modelId="{CE925AFA-0830-4E34-8C42-E2E8C8A12275}" type="pres">
      <dgm:prSet presAssocID="{332C95F3-4F5A-4657-B8CE-48D8ABA463C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50871-93B0-4D05-A9AF-51C22DF4778F}" type="pres">
      <dgm:prSet presAssocID="{332C95F3-4F5A-4657-B8CE-48D8ABA463C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5D76-4188-4492-8974-6C8458C7508D}" type="pres">
      <dgm:prSet presAssocID="{50F4CEF2-C0D3-4FF0-B22D-E37D863AC907}" presName="sp" presStyleCnt="0"/>
      <dgm:spPr/>
    </dgm:pt>
    <dgm:pt modelId="{A464B038-B0B7-4E16-B03D-E665116F0EC0}" type="pres">
      <dgm:prSet presAssocID="{65FB1ACF-C8C8-460B-8464-864A0B24483C}" presName="composite" presStyleCnt="0"/>
      <dgm:spPr/>
    </dgm:pt>
    <dgm:pt modelId="{281467CF-DB18-4D18-88DA-C58DDC6D25A1}" type="pres">
      <dgm:prSet presAssocID="{65FB1ACF-C8C8-460B-8464-864A0B24483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4467D-98B7-4D8F-9FEC-5DBEBCDA547C}" type="pres">
      <dgm:prSet presAssocID="{65FB1ACF-C8C8-460B-8464-864A0B24483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472F4-2903-41A8-837A-DF78404AAD6F}" srcId="{D7B72745-CCE1-4BF8-A0C8-80E1E612537B}" destId="{26AD8BF9-3428-481B-B88C-39CA67602C43}" srcOrd="1" destOrd="0" parTransId="{775D8554-B239-43DA-8A77-91BC8FD5F80A}" sibTransId="{1B4C9676-93B6-46B3-8AF8-833192B86D41}"/>
    <dgm:cxn modelId="{5DB70F2F-B7C7-490D-9F65-7E6D4DD8EBCD}" type="presOf" srcId="{B0B17CA0-6049-4911-9A44-17733690A856}" destId="{D684467D-98B7-4D8F-9FEC-5DBEBCDA547C}" srcOrd="0" destOrd="0" presId="urn:microsoft.com/office/officeart/2005/8/layout/chevron2"/>
    <dgm:cxn modelId="{BF887EA9-DA5B-4C29-932D-96E9CEBE6C83}" srcId="{332C95F3-4F5A-4657-B8CE-48D8ABA463C4}" destId="{E02D2DED-0068-499B-8AB1-2A19B2688EBB}" srcOrd="1" destOrd="0" parTransId="{21F5C2B4-99AC-48AB-AA26-DBE3FC265871}" sibTransId="{62127D0A-1A4D-43A7-B0B6-5A318414F747}"/>
    <dgm:cxn modelId="{E562C19F-27E9-4795-9D7C-5B8FBF1AB4EE}" type="presOf" srcId="{8E406582-B9F0-4186-8BAC-827A15E49547}" destId="{9D9DBEF5-1FC9-48CC-A18F-89D34088F9F5}" srcOrd="0" destOrd="0" presId="urn:microsoft.com/office/officeart/2005/8/layout/chevron2"/>
    <dgm:cxn modelId="{8FF38742-C3F4-4A9A-9EEB-D304222D4A74}" srcId="{487CE02F-96CC-420A-BF2E-B8055BD13F96}" destId="{65FB1ACF-C8C8-460B-8464-864A0B24483C}" srcOrd="2" destOrd="0" parTransId="{BF32FA92-E0FD-45D5-8F10-84E31A7D3FD9}" sibTransId="{46DB6A52-2FBF-4679-ADE3-E1643359BA71}"/>
    <dgm:cxn modelId="{681B917B-D859-44C3-8A20-3ED5494B7D02}" type="presOf" srcId="{3BF730CA-F008-4249-9199-6EA57257D982}" destId="{D684467D-98B7-4D8F-9FEC-5DBEBCDA547C}" srcOrd="0" destOrd="1" presId="urn:microsoft.com/office/officeart/2005/8/layout/chevron2"/>
    <dgm:cxn modelId="{D2AAA893-BFC1-402B-BAA8-187E68F5E107}" type="presOf" srcId="{332C95F3-4F5A-4657-B8CE-48D8ABA463C4}" destId="{CE925AFA-0830-4E34-8C42-E2E8C8A12275}" srcOrd="0" destOrd="0" presId="urn:microsoft.com/office/officeart/2005/8/layout/chevron2"/>
    <dgm:cxn modelId="{037E8C1F-9EDD-4B92-9BE7-C6BC839F289C}" type="presOf" srcId="{65FB1ACF-C8C8-460B-8464-864A0B24483C}" destId="{281467CF-DB18-4D18-88DA-C58DDC6D25A1}" srcOrd="0" destOrd="0" presId="urn:microsoft.com/office/officeart/2005/8/layout/chevron2"/>
    <dgm:cxn modelId="{800DD2F8-7EE9-48E2-97B0-EEBA1F2ECC6F}" srcId="{65FB1ACF-C8C8-460B-8464-864A0B24483C}" destId="{3BF730CA-F008-4249-9199-6EA57257D982}" srcOrd="1" destOrd="0" parTransId="{B17C9496-15E9-4E16-BF16-4CADD66000DF}" sibTransId="{62C375B9-0419-4CCD-972A-5DA4E338E6B8}"/>
    <dgm:cxn modelId="{729A85C2-8E0D-40A0-B27D-C2EA608012E5}" type="presOf" srcId="{487CE02F-96CC-420A-BF2E-B8055BD13F96}" destId="{3BCB1039-9599-4B11-949C-A86A5AC609E7}" srcOrd="0" destOrd="0" presId="urn:microsoft.com/office/officeart/2005/8/layout/chevron2"/>
    <dgm:cxn modelId="{252E9B3B-6702-43D9-A13C-C0A8312EC89D}" type="presOf" srcId="{7682B133-DC93-4489-9030-28D9164A00D4}" destId="{A5A50871-93B0-4D05-A9AF-51C22DF4778F}" srcOrd="0" destOrd="0" presId="urn:microsoft.com/office/officeart/2005/8/layout/chevron2"/>
    <dgm:cxn modelId="{47A83A51-C809-4A06-A68E-134A5F7A0D23}" type="presOf" srcId="{D7B72745-CCE1-4BF8-A0C8-80E1E612537B}" destId="{C69329DC-C607-40DF-A1BA-05023ECA4A0A}" srcOrd="0" destOrd="0" presId="urn:microsoft.com/office/officeart/2005/8/layout/chevron2"/>
    <dgm:cxn modelId="{E6882874-051F-4542-A6C5-A146AB7316A6}" type="presOf" srcId="{26AD8BF9-3428-481B-B88C-39CA67602C43}" destId="{9D9DBEF5-1FC9-48CC-A18F-89D34088F9F5}" srcOrd="0" destOrd="1" presId="urn:microsoft.com/office/officeart/2005/8/layout/chevron2"/>
    <dgm:cxn modelId="{D25B846A-4C33-46F6-8E42-729980CDC1F3}" type="presOf" srcId="{E02D2DED-0068-499B-8AB1-2A19B2688EBB}" destId="{A5A50871-93B0-4D05-A9AF-51C22DF4778F}" srcOrd="0" destOrd="1" presId="urn:microsoft.com/office/officeart/2005/8/layout/chevron2"/>
    <dgm:cxn modelId="{6102BF6A-41FE-4FD0-820A-B5A57CF82980}" srcId="{65FB1ACF-C8C8-460B-8464-864A0B24483C}" destId="{B0B17CA0-6049-4911-9A44-17733690A856}" srcOrd="0" destOrd="0" parTransId="{348E3BC5-11C5-49B6-A936-B7BAAECBB998}" sibTransId="{B90D9F36-CF4F-4232-9CB3-A5DA7384A9ED}"/>
    <dgm:cxn modelId="{2CE24E99-FB78-4D58-B055-71DFBFDBE6C1}" srcId="{332C95F3-4F5A-4657-B8CE-48D8ABA463C4}" destId="{7682B133-DC93-4489-9030-28D9164A00D4}" srcOrd="0" destOrd="0" parTransId="{0AF6F86B-95A3-4AFF-A4C2-175702C7D30F}" sibTransId="{C9FBF4FF-81CF-40B2-8635-A1EB488F1D35}"/>
    <dgm:cxn modelId="{596B596D-57FE-477F-B365-67D5B232CF5C}" srcId="{487CE02F-96CC-420A-BF2E-B8055BD13F96}" destId="{332C95F3-4F5A-4657-B8CE-48D8ABA463C4}" srcOrd="1" destOrd="0" parTransId="{E66143B0-7994-4D9B-ACAA-DD2B49A7C90D}" sibTransId="{50F4CEF2-C0D3-4FF0-B22D-E37D863AC907}"/>
    <dgm:cxn modelId="{C992FC12-5395-4523-8710-C30CB36E6D2D}" srcId="{D7B72745-CCE1-4BF8-A0C8-80E1E612537B}" destId="{8E406582-B9F0-4186-8BAC-827A15E49547}" srcOrd="0" destOrd="0" parTransId="{B3083926-D962-49F5-8A46-6E782BA97E65}" sibTransId="{42460078-B290-4078-B760-76109736FEAF}"/>
    <dgm:cxn modelId="{781947B5-1089-4FA3-90A5-D36DC9A87163}" srcId="{487CE02F-96CC-420A-BF2E-B8055BD13F96}" destId="{D7B72745-CCE1-4BF8-A0C8-80E1E612537B}" srcOrd="0" destOrd="0" parTransId="{24A1D79E-C353-4D17-BAAD-40B7440DB8C4}" sibTransId="{3BD157AA-AF9B-457E-9DFB-2F22E8AD79C4}"/>
    <dgm:cxn modelId="{E406BEF7-B83B-461F-AAC7-34F711E48D77}" type="presParOf" srcId="{3BCB1039-9599-4B11-949C-A86A5AC609E7}" destId="{FF5150DA-DB16-4E8B-AEA8-EA47A560410D}" srcOrd="0" destOrd="0" presId="urn:microsoft.com/office/officeart/2005/8/layout/chevron2"/>
    <dgm:cxn modelId="{609C83CE-C2D6-406A-9D75-BE507AFD8CA5}" type="presParOf" srcId="{FF5150DA-DB16-4E8B-AEA8-EA47A560410D}" destId="{C69329DC-C607-40DF-A1BA-05023ECA4A0A}" srcOrd="0" destOrd="0" presId="urn:microsoft.com/office/officeart/2005/8/layout/chevron2"/>
    <dgm:cxn modelId="{C3D47C91-7843-440F-AAC1-59A4C6318958}" type="presParOf" srcId="{FF5150DA-DB16-4E8B-AEA8-EA47A560410D}" destId="{9D9DBEF5-1FC9-48CC-A18F-89D34088F9F5}" srcOrd="1" destOrd="0" presId="urn:microsoft.com/office/officeart/2005/8/layout/chevron2"/>
    <dgm:cxn modelId="{D0258E93-3DF0-4029-854A-76CD073F1BE4}" type="presParOf" srcId="{3BCB1039-9599-4B11-949C-A86A5AC609E7}" destId="{0D8B48B3-2CAA-48BA-8063-A70B0B6118C5}" srcOrd="1" destOrd="0" presId="urn:microsoft.com/office/officeart/2005/8/layout/chevron2"/>
    <dgm:cxn modelId="{3C157199-40BF-4B61-B635-BFF49F21A651}" type="presParOf" srcId="{3BCB1039-9599-4B11-949C-A86A5AC609E7}" destId="{E6B4EA8E-F349-4A78-A949-DE104F0820E8}" srcOrd="2" destOrd="0" presId="urn:microsoft.com/office/officeart/2005/8/layout/chevron2"/>
    <dgm:cxn modelId="{CF26AF98-8B0B-45D1-9000-FD07A38129C1}" type="presParOf" srcId="{E6B4EA8E-F349-4A78-A949-DE104F0820E8}" destId="{CE925AFA-0830-4E34-8C42-E2E8C8A12275}" srcOrd="0" destOrd="0" presId="urn:microsoft.com/office/officeart/2005/8/layout/chevron2"/>
    <dgm:cxn modelId="{0C85F11C-9937-46DE-AB8E-29889DF6E442}" type="presParOf" srcId="{E6B4EA8E-F349-4A78-A949-DE104F0820E8}" destId="{A5A50871-93B0-4D05-A9AF-51C22DF4778F}" srcOrd="1" destOrd="0" presId="urn:microsoft.com/office/officeart/2005/8/layout/chevron2"/>
    <dgm:cxn modelId="{2662F2AC-47FC-4BE4-AAD2-E2AA5B110BFF}" type="presParOf" srcId="{3BCB1039-9599-4B11-949C-A86A5AC609E7}" destId="{96B25D76-4188-4492-8974-6C8458C7508D}" srcOrd="3" destOrd="0" presId="urn:microsoft.com/office/officeart/2005/8/layout/chevron2"/>
    <dgm:cxn modelId="{5E0BFFFE-8CAB-4871-AC20-1E103F60FF1C}" type="presParOf" srcId="{3BCB1039-9599-4B11-949C-A86A5AC609E7}" destId="{A464B038-B0B7-4E16-B03D-E665116F0EC0}" srcOrd="4" destOrd="0" presId="urn:microsoft.com/office/officeart/2005/8/layout/chevron2"/>
    <dgm:cxn modelId="{83AA2AF2-0E76-461A-AA7D-090E6ECCB6BE}" type="presParOf" srcId="{A464B038-B0B7-4E16-B03D-E665116F0EC0}" destId="{281467CF-DB18-4D18-88DA-C58DDC6D25A1}" srcOrd="0" destOrd="0" presId="urn:microsoft.com/office/officeart/2005/8/layout/chevron2"/>
    <dgm:cxn modelId="{BE1CC21C-9BCD-4EF0-94E9-95663A560EDC}" type="presParOf" srcId="{A464B038-B0B7-4E16-B03D-E665116F0EC0}" destId="{D684467D-98B7-4D8F-9FEC-5DBEBCDA54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7CE02F-96CC-420A-BF2E-B8055BD13F9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72745-CCE1-4BF8-A0C8-80E1E612537B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Arial"/>
            </a:rPr>
            <a:t>№ 7</a:t>
          </a:r>
          <a:endParaRPr lang="ru-RU" dirty="0"/>
        </a:p>
      </dgm:t>
    </dgm:pt>
    <dgm:pt modelId="{24A1D79E-C353-4D17-BAAD-40B7440DB8C4}" type="parTrans" cxnId="{781947B5-1089-4FA3-90A5-D36DC9A87163}">
      <dgm:prSet/>
      <dgm:spPr/>
      <dgm:t>
        <a:bodyPr/>
        <a:lstStyle/>
        <a:p>
          <a:endParaRPr lang="ru-RU"/>
        </a:p>
      </dgm:t>
    </dgm:pt>
    <dgm:pt modelId="{3BD157AA-AF9B-457E-9DFB-2F22E8AD79C4}" type="sibTrans" cxnId="{781947B5-1089-4FA3-90A5-D36DC9A87163}">
      <dgm:prSet/>
      <dgm:spPr/>
      <dgm:t>
        <a:bodyPr/>
        <a:lstStyle/>
        <a:p>
          <a:endParaRPr lang="ru-RU"/>
        </a:p>
      </dgm:t>
    </dgm:pt>
    <dgm:pt modelId="{8E406582-B9F0-4186-8BAC-827A15E49547}">
      <dgm:prSet phldrT="[Текст]" custT="1"/>
      <dgm:spPr/>
      <dgm:t>
        <a:bodyPr/>
        <a:lstStyle/>
        <a:p>
          <a:r>
            <a:rPr lang="ru-RU" sz="1600" b="0" i="0" dirty="0" smtClean="0"/>
            <a:t>Программы обучения по охране труда</a:t>
          </a:r>
          <a:endParaRPr lang="ru-RU" sz="1600" b="0" dirty="0"/>
        </a:p>
      </dgm:t>
    </dgm:pt>
    <dgm:pt modelId="{B3083926-D962-49F5-8A46-6E782BA97E65}" type="parTrans" cxnId="{C992FC12-5395-4523-8710-C30CB36E6D2D}">
      <dgm:prSet/>
      <dgm:spPr/>
      <dgm:t>
        <a:bodyPr/>
        <a:lstStyle/>
        <a:p>
          <a:endParaRPr lang="ru-RU"/>
        </a:p>
      </dgm:t>
    </dgm:pt>
    <dgm:pt modelId="{42460078-B290-4078-B760-76109736FEAF}" type="sibTrans" cxnId="{C992FC12-5395-4523-8710-C30CB36E6D2D}">
      <dgm:prSet/>
      <dgm:spPr/>
      <dgm:t>
        <a:bodyPr/>
        <a:lstStyle/>
        <a:p>
          <a:endParaRPr lang="ru-RU"/>
        </a:p>
      </dgm:t>
    </dgm:pt>
    <dgm:pt modelId="{332C95F3-4F5A-4657-B8CE-48D8ABA463C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Arial"/>
            </a:rPr>
            <a:t>№ 8- 9 </a:t>
          </a:r>
          <a:endParaRPr lang="ru-RU" dirty="0"/>
        </a:p>
      </dgm:t>
    </dgm:pt>
    <dgm:pt modelId="{E66143B0-7994-4D9B-ACAA-DD2B49A7C90D}" type="parTrans" cxnId="{596B596D-57FE-477F-B365-67D5B232CF5C}">
      <dgm:prSet/>
      <dgm:spPr/>
      <dgm:t>
        <a:bodyPr/>
        <a:lstStyle/>
        <a:p>
          <a:endParaRPr lang="ru-RU"/>
        </a:p>
      </dgm:t>
    </dgm:pt>
    <dgm:pt modelId="{50F4CEF2-C0D3-4FF0-B22D-E37D863AC907}" type="sibTrans" cxnId="{596B596D-57FE-477F-B365-67D5B232CF5C}">
      <dgm:prSet/>
      <dgm:spPr/>
      <dgm:t>
        <a:bodyPr/>
        <a:lstStyle/>
        <a:p>
          <a:endParaRPr lang="ru-RU"/>
        </a:p>
      </dgm:t>
    </dgm:pt>
    <dgm:pt modelId="{7682B133-DC93-4489-9030-28D9164A00D4}">
      <dgm:prSet phldrT="[Текст]" custT="1"/>
      <dgm:spPr/>
      <dgm:t>
        <a:bodyPr/>
        <a:lstStyle/>
        <a:p>
          <a:r>
            <a:rPr lang="ru-RU" sz="1600" b="0" i="0" dirty="0" smtClean="0">
              <a:latin typeface="+mn-lt"/>
            </a:rPr>
            <a:t>Организация проверки знания требований охраны труда</a:t>
          </a:r>
          <a:endParaRPr lang="ru-RU" sz="1600" b="0" dirty="0">
            <a:latin typeface="+mn-lt"/>
          </a:endParaRPr>
        </a:p>
      </dgm:t>
    </dgm:pt>
    <dgm:pt modelId="{0AF6F86B-95A3-4AFF-A4C2-175702C7D30F}" type="parTrans" cxnId="{2CE24E99-FB78-4D58-B055-71DFBFDBE6C1}">
      <dgm:prSet/>
      <dgm:spPr/>
      <dgm:t>
        <a:bodyPr/>
        <a:lstStyle/>
        <a:p>
          <a:endParaRPr lang="ru-RU"/>
        </a:p>
      </dgm:t>
    </dgm:pt>
    <dgm:pt modelId="{C9FBF4FF-81CF-40B2-8635-A1EB488F1D35}" type="sibTrans" cxnId="{2CE24E99-FB78-4D58-B055-71DFBFDBE6C1}">
      <dgm:prSet/>
      <dgm:spPr/>
      <dgm:t>
        <a:bodyPr/>
        <a:lstStyle/>
        <a:p>
          <a:endParaRPr lang="ru-RU"/>
        </a:p>
      </dgm:t>
    </dgm:pt>
    <dgm:pt modelId="{B0B17CA0-6049-4911-9A44-17733690A856}">
      <dgm:prSet phldrT="[Текст]" custT="1"/>
      <dgm:spPr/>
      <dgm:t>
        <a:bodyPr/>
        <a:lstStyle/>
        <a:p>
          <a:r>
            <a:rPr lang="ru-RU" sz="1600" b="0" i="0" dirty="0" smtClean="0"/>
            <a:t>Особенности организации обучения по охране труда на </a:t>
          </a:r>
          <a:r>
            <a:rPr lang="ru-RU" sz="1600" b="0" i="0" dirty="0" err="1" smtClean="0"/>
            <a:t>микропредприятии</a:t>
          </a:r>
          <a:endParaRPr lang="ru-RU" sz="1600" b="0" dirty="0"/>
        </a:p>
      </dgm:t>
    </dgm:pt>
    <dgm:pt modelId="{348E3BC5-11C5-49B6-A936-B7BAAECBB998}" type="parTrans" cxnId="{6102BF6A-41FE-4FD0-820A-B5A57CF82980}">
      <dgm:prSet/>
      <dgm:spPr/>
      <dgm:t>
        <a:bodyPr/>
        <a:lstStyle/>
        <a:p>
          <a:endParaRPr lang="ru-RU"/>
        </a:p>
      </dgm:t>
    </dgm:pt>
    <dgm:pt modelId="{B90D9F36-CF4F-4232-9CB3-A5DA7384A9ED}" type="sibTrans" cxnId="{6102BF6A-41FE-4FD0-820A-B5A57CF82980}">
      <dgm:prSet/>
      <dgm:spPr/>
      <dgm:t>
        <a:bodyPr/>
        <a:lstStyle/>
        <a:p>
          <a:endParaRPr lang="ru-RU"/>
        </a:p>
      </dgm:t>
    </dgm:pt>
    <dgm:pt modelId="{80510FE1-24CF-47FB-99C0-3AA8096408C7}">
      <dgm:prSet phldrT="[Текст]" custT="1"/>
      <dgm:spPr/>
      <dgm:t>
        <a:bodyPr/>
        <a:lstStyle/>
        <a:p>
          <a:r>
            <a:rPr lang="ru-RU" sz="1600" b="0" i="0" dirty="0" smtClean="0"/>
            <a:t>Согласно п.46 Порядка №2464 обучение требованиям охраны проводится в зависимости от категории работников</a:t>
          </a:r>
          <a:endParaRPr lang="ru-RU" sz="1600" dirty="0"/>
        </a:p>
      </dgm:t>
    </dgm:pt>
    <dgm:pt modelId="{1ACA1DF2-36EC-44FC-B019-2B0438BE4C8B}" type="parTrans" cxnId="{02242EEE-23AB-4826-93D6-FCA6CB0B2530}">
      <dgm:prSet/>
      <dgm:spPr/>
      <dgm:t>
        <a:bodyPr/>
        <a:lstStyle/>
        <a:p>
          <a:endParaRPr lang="ru-RU"/>
        </a:p>
      </dgm:t>
    </dgm:pt>
    <dgm:pt modelId="{8F482296-66BC-41D8-8575-A9F05587994B}" type="sibTrans" cxnId="{02242EEE-23AB-4826-93D6-FCA6CB0B2530}">
      <dgm:prSet/>
      <dgm:spPr/>
      <dgm:t>
        <a:bodyPr/>
        <a:lstStyle/>
        <a:p>
          <a:endParaRPr lang="ru-RU"/>
        </a:p>
      </dgm:t>
    </dgm:pt>
    <dgm:pt modelId="{A859D3C0-219C-4126-89BE-703696A896AF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000000"/>
              </a:solidFill>
              <a:effectLst/>
              <a:latin typeface="+mn-lt"/>
            </a:rPr>
            <a:t>Оформление документов и записей о планировании и регистрации проведения обучения по охране труда</a:t>
          </a:r>
          <a:endParaRPr lang="ru-RU" sz="1600" b="0" dirty="0">
            <a:latin typeface="+mn-lt"/>
          </a:endParaRPr>
        </a:p>
      </dgm:t>
    </dgm:pt>
    <dgm:pt modelId="{62AE9C70-A73F-436C-B24B-D4EF52DB9BBC}" type="parTrans" cxnId="{F32E242C-4079-4E20-933B-9FF02CCD3676}">
      <dgm:prSet/>
      <dgm:spPr/>
      <dgm:t>
        <a:bodyPr/>
        <a:lstStyle/>
        <a:p>
          <a:endParaRPr lang="ru-RU"/>
        </a:p>
      </dgm:t>
    </dgm:pt>
    <dgm:pt modelId="{D910B701-9F39-4AA1-BA85-E00497BE0557}" type="sibTrans" cxnId="{F32E242C-4079-4E20-933B-9FF02CCD3676}">
      <dgm:prSet/>
      <dgm:spPr/>
      <dgm:t>
        <a:bodyPr/>
        <a:lstStyle/>
        <a:p>
          <a:endParaRPr lang="ru-RU"/>
        </a:p>
      </dgm:t>
    </dgm:pt>
    <dgm:pt modelId="{65FB1ACF-C8C8-460B-8464-864A0B24483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Arial"/>
            </a:rPr>
            <a:t>№ 10</a:t>
          </a:r>
          <a:endParaRPr lang="ru-RU" dirty="0"/>
        </a:p>
      </dgm:t>
    </dgm:pt>
    <dgm:pt modelId="{46DB6A52-2FBF-4679-ADE3-E1643359BA71}" type="sibTrans" cxnId="{8FF38742-C3F4-4A9A-9EEB-D304222D4A74}">
      <dgm:prSet/>
      <dgm:spPr/>
      <dgm:t>
        <a:bodyPr/>
        <a:lstStyle/>
        <a:p>
          <a:endParaRPr lang="ru-RU"/>
        </a:p>
      </dgm:t>
    </dgm:pt>
    <dgm:pt modelId="{BF32FA92-E0FD-45D5-8F10-84E31A7D3FD9}" type="parTrans" cxnId="{8FF38742-C3F4-4A9A-9EEB-D304222D4A74}">
      <dgm:prSet/>
      <dgm:spPr/>
      <dgm:t>
        <a:bodyPr/>
        <a:lstStyle/>
        <a:p>
          <a:endParaRPr lang="ru-RU"/>
        </a:p>
      </dgm:t>
    </dgm:pt>
    <dgm:pt modelId="{3BCB1039-9599-4B11-949C-A86A5AC609E7}" type="pres">
      <dgm:prSet presAssocID="{487CE02F-96CC-420A-BF2E-B8055BD13F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5150DA-DB16-4E8B-AEA8-EA47A560410D}" type="pres">
      <dgm:prSet presAssocID="{D7B72745-CCE1-4BF8-A0C8-80E1E612537B}" presName="composite" presStyleCnt="0"/>
      <dgm:spPr/>
    </dgm:pt>
    <dgm:pt modelId="{C69329DC-C607-40DF-A1BA-05023ECA4A0A}" type="pres">
      <dgm:prSet presAssocID="{D7B72745-CCE1-4BF8-A0C8-80E1E612537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DBEF5-1FC9-48CC-A18F-89D34088F9F5}" type="pres">
      <dgm:prSet presAssocID="{D7B72745-CCE1-4BF8-A0C8-80E1E612537B}" presName="descendantText" presStyleLbl="alignAcc1" presStyleIdx="0" presStyleCnt="3" custScaleY="100000" custLinFactNeighborX="384" custLinFactNeighborY="5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B48B3-2CAA-48BA-8063-A70B0B6118C5}" type="pres">
      <dgm:prSet presAssocID="{3BD157AA-AF9B-457E-9DFB-2F22E8AD79C4}" presName="sp" presStyleCnt="0"/>
      <dgm:spPr/>
    </dgm:pt>
    <dgm:pt modelId="{E6B4EA8E-F349-4A78-A949-DE104F0820E8}" type="pres">
      <dgm:prSet presAssocID="{332C95F3-4F5A-4657-B8CE-48D8ABA463C4}" presName="composite" presStyleCnt="0"/>
      <dgm:spPr/>
    </dgm:pt>
    <dgm:pt modelId="{CE925AFA-0830-4E34-8C42-E2E8C8A12275}" type="pres">
      <dgm:prSet presAssocID="{332C95F3-4F5A-4657-B8CE-48D8ABA463C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50871-93B0-4D05-A9AF-51C22DF4778F}" type="pres">
      <dgm:prSet presAssocID="{332C95F3-4F5A-4657-B8CE-48D8ABA463C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5D76-4188-4492-8974-6C8458C7508D}" type="pres">
      <dgm:prSet presAssocID="{50F4CEF2-C0D3-4FF0-B22D-E37D863AC907}" presName="sp" presStyleCnt="0"/>
      <dgm:spPr/>
    </dgm:pt>
    <dgm:pt modelId="{A464B038-B0B7-4E16-B03D-E665116F0EC0}" type="pres">
      <dgm:prSet presAssocID="{65FB1ACF-C8C8-460B-8464-864A0B24483C}" presName="composite" presStyleCnt="0"/>
      <dgm:spPr/>
    </dgm:pt>
    <dgm:pt modelId="{281467CF-DB18-4D18-88DA-C58DDC6D25A1}" type="pres">
      <dgm:prSet presAssocID="{65FB1ACF-C8C8-460B-8464-864A0B24483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4467D-98B7-4D8F-9FEC-5DBEBCDA547C}" type="pres">
      <dgm:prSet presAssocID="{65FB1ACF-C8C8-460B-8464-864A0B24483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3F916-CEA2-419C-9C76-17E741BE826A}" type="presOf" srcId="{D7B72745-CCE1-4BF8-A0C8-80E1E612537B}" destId="{C69329DC-C607-40DF-A1BA-05023ECA4A0A}" srcOrd="0" destOrd="0" presId="urn:microsoft.com/office/officeart/2005/8/layout/chevron2"/>
    <dgm:cxn modelId="{8FF38742-C3F4-4A9A-9EEB-D304222D4A74}" srcId="{487CE02F-96CC-420A-BF2E-B8055BD13F96}" destId="{65FB1ACF-C8C8-460B-8464-864A0B24483C}" srcOrd="2" destOrd="0" parTransId="{BF32FA92-E0FD-45D5-8F10-84E31A7D3FD9}" sibTransId="{46DB6A52-2FBF-4679-ADE3-E1643359BA71}"/>
    <dgm:cxn modelId="{207C3EC8-59B1-424E-A41F-D643E7CE4D98}" type="presOf" srcId="{B0B17CA0-6049-4911-9A44-17733690A856}" destId="{D684467D-98B7-4D8F-9FEC-5DBEBCDA547C}" srcOrd="0" destOrd="0" presId="urn:microsoft.com/office/officeart/2005/8/layout/chevron2"/>
    <dgm:cxn modelId="{185BCDA7-47C2-4C92-B72C-39EE57AD6280}" type="presOf" srcId="{332C95F3-4F5A-4657-B8CE-48D8ABA463C4}" destId="{CE925AFA-0830-4E34-8C42-E2E8C8A12275}" srcOrd="0" destOrd="0" presId="urn:microsoft.com/office/officeart/2005/8/layout/chevron2"/>
    <dgm:cxn modelId="{02242EEE-23AB-4826-93D6-FCA6CB0B2530}" srcId="{D7B72745-CCE1-4BF8-A0C8-80E1E612537B}" destId="{80510FE1-24CF-47FB-99C0-3AA8096408C7}" srcOrd="1" destOrd="0" parTransId="{1ACA1DF2-36EC-44FC-B019-2B0438BE4C8B}" sibTransId="{8F482296-66BC-41D8-8575-A9F05587994B}"/>
    <dgm:cxn modelId="{F32E242C-4079-4E20-933B-9FF02CCD3676}" srcId="{332C95F3-4F5A-4657-B8CE-48D8ABA463C4}" destId="{A859D3C0-219C-4126-89BE-703696A896AF}" srcOrd="1" destOrd="0" parTransId="{62AE9C70-A73F-436C-B24B-D4EF52DB9BBC}" sibTransId="{D910B701-9F39-4AA1-BA85-E00497BE0557}"/>
    <dgm:cxn modelId="{9DDD267B-B383-47AE-9649-C6E2D9EA3B4A}" type="presOf" srcId="{65FB1ACF-C8C8-460B-8464-864A0B24483C}" destId="{281467CF-DB18-4D18-88DA-C58DDC6D25A1}" srcOrd="0" destOrd="0" presId="urn:microsoft.com/office/officeart/2005/8/layout/chevron2"/>
    <dgm:cxn modelId="{A522E173-7CB4-4EFC-88D7-39F208D12ACA}" type="presOf" srcId="{487CE02F-96CC-420A-BF2E-B8055BD13F96}" destId="{3BCB1039-9599-4B11-949C-A86A5AC609E7}" srcOrd="0" destOrd="0" presId="urn:microsoft.com/office/officeart/2005/8/layout/chevron2"/>
    <dgm:cxn modelId="{26159C59-2C6B-4032-8252-31A418574019}" type="presOf" srcId="{7682B133-DC93-4489-9030-28D9164A00D4}" destId="{A5A50871-93B0-4D05-A9AF-51C22DF4778F}" srcOrd="0" destOrd="0" presId="urn:microsoft.com/office/officeart/2005/8/layout/chevron2"/>
    <dgm:cxn modelId="{F10C77AA-79B2-49A9-B5CE-9840269F9303}" type="presOf" srcId="{A859D3C0-219C-4126-89BE-703696A896AF}" destId="{A5A50871-93B0-4D05-A9AF-51C22DF4778F}" srcOrd="0" destOrd="1" presId="urn:microsoft.com/office/officeart/2005/8/layout/chevron2"/>
    <dgm:cxn modelId="{6102BF6A-41FE-4FD0-820A-B5A57CF82980}" srcId="{65FB1ACF-C8C8-460B-8464-864A0B24483C}" destId="{B0B17CA0-6049-4911-9A44-17733690A856}" srcOrd="0" destOrd="0" parTransId="{348E3BC5-11C5-49B6-A936-B7BAAECBB998}" sibTransId="{B90D9F36-CF4F-4232-9CB3-A5DA7384A9ED}"/>
    <dgm:cxn modelId="{2CE24E99-FB78-4D58-B055-71DFBFDBE6C1}" srcId="{332C95F3-4F5A-4657-B8CE-48D8ABA463C4}" destId="{7682B133-DC93-4489-9030-28D9164A00D4}" srcOrd="0" destOrd="0" parTransId="{0AF6F86B-95A3-4AFF-A4C2-175702C7D30F}" sibTransId="{C9FBF4FF-81CF-40B2-8635-A1EB488F1D35}"/>
    <dgm:cxn modelId="{6E379DBE-F78D-4E32-9118-AF2589C4EF90}" type="presOf" srcId="{8E406582-B9F0-4186-8BAC-827A15E49547}" destId="{9D9DBEF5-1FC9-48CC-A18F-89D34088F9F5}" srcOrd="0" destOrd="0" presId="urn:microsoft.com/office/officeart/2005/8/layout/chevron2"/>
    <dgm:cxn modelId="{596B596D-57FE-477F-B365-67D5B232CF5C}" srcId="{487CE02F-96CC-420A-BF2E-B8055BD13F96}" destId="{332C95F3-4F5A-4657-B8CE-48D8ABA463C4}" srcOrd="1" destOrd="0" parTransId="{E66143B0-7994-4D9B-ACAA-DD2B49A7C90D}" sibTransId="{50F4CEF2-C0D3-4FF0-B22D-E37D863AC907}"/>
    <dgm:cxn modelId="{C992FC12-5395-4523-8710-C30CB36E6D2D}" srcId="{D7B72745-CCE1-4BF8-A0C8-80E1E612537B}" destId="{8E406582-B9F0-4186-8BAC-827A15E49547}" srcOrd="0" destOrd="0" parTransId="{B3083926-D962-49F5-8A46-6E782BA97E65}" sibTransId="{42460078-B290-4078-B760-76109736FEAF}"/>
    <dgm:cxn modelId="{781947B5-1089-4FA3-90A5-D36DC9A87163}" srcId="{487CE02F-96CC-420A-BF2E-B8055BD13F96}" destId="{D7B72745-CCE1-4BF8-A0C8-80E1E612537B}" srcOrd="0" destOrd="0" parTransId="{24A1D79E-C353-4D17-BAAD-40B7440DB8C4}" sibTransId="{3BD157AA-AF9B-457E-9DFB-2F22E8AD79C4}"/>
    <dgm:cxn modelId="{FBA9A9CC-919E-4E99-AB1B-15B5FBA758AE}" type="presOf" srcId="{80510FE1-24CF-47FB-99C0-3AA8096408C7}" destId="{9D9DBEF5-1FC9-48CC-A18F-89D34088F9F5}" srcOrd="0" destOrd="1" presId="urn:microsoft.com/office/officeart/2005/8/layout/chevron2"/>
    <dgm:cxn modelId="{DBE3EEF5-A9FD-4272-BB8A-6D537727336E}" type="presParOf" srcId="{3BCB1039-9599-4B11-949C-A86A5AC609E7}" destId="{FF5150DA-DB16-4E8B-AEA8-EA47A560410D}" srcOrd="0" destOrd="0" presId="urn:microsoft.com/office/officeart/2005/8/layout/chevron2"/>
    <dgm:cxn modelId="{D48CC56E-F0D3-4B22-A1D8-4151AE27F87C}" type="presParOf" srcId="{FF5150DA-DB16-4E8B-AEA8-EA47A560410D}" destId="{C69329DC-C607-40DF-A1BA-05023ECA4A0A}" srcOrd="0" destOrd="0" presId="urn:microsoft.com/office/officeart/2005/8/layout/chevron2"/>
    <dgm:cxn modelId="{5A24CCC6-118F-460C-8F35-4925CDC902CD}" type="presParOf" srcId="{FF5150DA-DB16-4E8B-AEA8-EA47A560410D}" destId="{9D9DBEF5-1FC9-48CC-A18F-89D34088F9F5}" srcOrd="1" destOrd="0" presId="urn:microsoft.com/office/officeart/2005/8/layout/chevron2"/>
    <dgm:cxn modelId="{C079E2CA-217E-443C-A9BF-D5031862AFE0}" type="presParOf" srcId="{3BCB1039-9599-4B11-949C-A86A5AC609E7}" destId="{0D8B48B3-2CAA-48BA-8063-A70B0B6118C5}" srcOrd="1" destOrd="0" presId="urn:microsoft.com/office/officeart/2005/8/layout/chevron2"/>
    <dgm:cxn modelId="{6A7CDB22-36EE-4013-9632-E31021343678}" type="presParOf" srcId="{3BCB1039-9599-4B11-949C-A86A5AC609E7}" destId="{E6B4EA8E-F349-4A78-A949-DE104F0820E8}" srcOrd="2" destOrd="0" presId="urn:microsoft.com/office/officeart/2005/8/layout/chevron2"/>
    <dgm:cxn modelId="{B0998982-0FE0-4FBD-BC1D-4C4B92F4A952}" type="presParOf" srcId="{E6B4EA8E-F349-4A78-A949-DE104F0820E8}" destId="{CE925AFA-0830-4E34-8C42-E2E8C8A12275}" srcOrd="0" destOrd="0" presId="urn:microsoft.com/office/officeart/2005/8/layout/chevron2"/>
    <dgm:cxn modelId="{421101E6-3011-42C9-974D-09291C6CA075}" type="presParOf" srcId="{E6B4EA8E-F349-4A78-A949-DE104F0820E8}" destId="{A5A50871-93B0-4D05-A9AF-51C22DF4778F}" srcOrd="1" destOrd="0" presId="urn:microsoft.com/office/officeart/2005/8/layout/chevron2"/>
    <dgm:cxn modelId="{4C42B189-8383-4722-A703-0090C5A60341}" type="presParOf" srcId="{3BCB1039-9599-4B11-949C-A86A5AC609E7}" destId="{96B25D76-4188-4492-8974-6C8458C7508D}" srcOrd="3" destOrd="0" presId="urn:microsoft.com/office/officeart/2005/8/layout/chevron2"/>
    <dgm:cxn modelId="{1B709B84-5ABD-4DE4-B91F-A91FF2F63150}" type="presParOf" srcId="{3BCB1039-9599-4B11-949C-A86A5AC609E7}" destId="{A464B038-B0B7-4E16-B03D-E665116F0EC0}" srcOrd="4" destOrd="0" presId="urn:microsoft.com/office/officeart/2005/8/layout/chevron2"/>
    <dgm:cxn modelId="{07BF8AA0-71C9-4F8B-AD11-46878F67892B}" type="presParOf" srcId="{A464B038-B0B7-4E16-B03D-E665116F0EC0}" destId="{281467CF-DB18-4D18-88DA-C58DDC6D25A1}" srcOrd="0" destOrd="0" presId="urn:microsoft.com/office/officeart/2005/8/layout/chevron2"/>
    <dgm:cxn modelId="{EF8327AC-1F96-44FC-8564-3BEDFBAC4FE2}" type="presParOf" srcId="{A464B038-B0B7-4E16-B03D-E665116F0EC0}" destId="{D684467D-98B7-4D8F-9FEC-5DBEBCDA54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616EF-2472-4C6C-BA14-DA8D551E00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9D083-1D78-4243-81D2-D213FD36BF20}">
      <dgm:prSet phldrT="[Текст]"/>
      <dgm:spPr>
        <a:gradFill rotWithShape="0">
          <a:gsLst>
            <a:gs pos="0">
              <a:srgbClr val="12B26A">
                <a:lumMod val="8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Целевой инструктаж выделен в отдельный вид инструктажей, а причин для его проведения стало больше; </a:t>
          </a:r>
          <a:endParaRPr lang="ru-RU" dirty="0">
            <a:solidFill>
              <a:srgbClr val="002060"/>
            </a:solidFill>
          </a:endParaRPr>
        </a:p>
      </dgm:t>
    </dgm:pt>
    <dgm:pt modelId="{0E55791E-D2FA-4720-83BC-EF74905B611C}" type="parTrans" cxnId="{D8C9F7EC-CBF0-4AAA-AD5A-9C495A8B7924}">
      <dgm:prSet/>
      <dgm:spPr/>
      <dgm:t>
        <a:bodyPr/>
        <a:lstStyle/>
        <a:p>
          <a:endParaRPr lang="ru-RU"/>
        </a:p>
      </dgm:t>
    </dgm:pt>
    <dgm:pt modelId="{EC44EBFD-2B11-4CC1-A175-BDED6D51D171}" type="sibTrans" cxnId="{D8C9F7EC-CBF0-4AAA-AD5A-9C495A8B7924}">
      <dgm:prSet/>
      <dgm:spPr/>
      <dgm:t>
        <a:bodyPr/>
        <a:lstStyle/>
        <a:p>
          <a:endParaRPr lang="ru-RU"/>
        </a:p>
      </dgm:t>
    </dgm:pt>
    <dgm:pt modelId="{D43A74EE-DCB7-42B8-862C-E0111DD30F90}">
      <dgm:prSet phldrT="[Текст]"/>
      <dgm:spPr>
        <a:gradFill rotWithShape="0">
          <a:gsLst>
            <a:gs pos="0">
              <a:srgbClr val="12B26A">
                <a:lumMod val="8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Изменились требования к журналам регистрации инструктажей (вводного и на рабочем месте);</a:t>
          </a:r>
          <a:endParaRPr lang="ru-RU" dirty="0">
            <a:solidFill>
              <a:srgbClr val="002060"/>
            </a:solidFill>
          </a:endParaRPr>
        </a:p>
      </dgm:t>
    </dgm:pt>
    <dgm:pt modelId="{78249492-86CF-4C4C-A350-443E42E182EF}" type="parTrans" cxnId="{2F11B3C9-9566-485F-BB03-7B1A9B3F2947}">
      <dgm:prSet/>
      <dgm:spPr/>
      <dgm:t>
        <a:bodyPr/>
        <a:lstStyle/>
        <a:p>
          <a:endParaRPr lang="ru-RU"/>
        </a:p>
      </dgm:t>
    </dgm:pt>
    <dgm:pt modelId="{D7A8BE80-20E1-46DA-BE67-B9E720C4AD0F}" type="sibTrans" cxnId="{2F11B3C9-9566-485F-BB03-7B1A9B3F2947}">
      <dgm:prSet/>
      <dgm:spPr/>
      <dgm:t>
        <a:bodyPr/>
        <a:lstStyle/>
        <a:p>
          <a:endParaRPr lang="ru-RU"/>
        </a:p>
      </dgm:t>
    </dgm:pt>
    <dgm:pt modelId="{4ECDA3BE-F20C-44C6-A00B-6AD5DF2F2C10}" type="pres">
      <dgm:prSet presAssocID="{C08616EF-2472-4C6C-BA14-DA8D551E00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4E49D1-6340-42F5-8313-F2C3D478C3A7}" type="pres">
      <dgm:prSet presAssocID="{D739D083-1D78-4243-81D2-D213FD36BF20}" presName="parentText" presStyleLbl="node1" presStyleIdx="0" presStyleCnt="2" custScaleY="81437" custLinFactY="-7121" custLinFactNeighborX="126" custLinFactNeighborY="-10000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8B5AA0C1-F24A-49BF-8BEF-DCD45E40EF4D}" type="pres">
      <dgm:prSet presAssocID="{EC44EBFD-2B11-4CC1-A175-BDED6D51D171}" presName="spacer" presStyleCnt="0"/>
      <dgm:spPr/>
    </dgm:pt>
    <dgm:pt modelId="{E8206FDA-0FE1-4C24-B31F-47F36808CD72}" type="pres">
      <dgm:prSet presAssocID="{D43A74EE-DCB7-42B8-862C-E0111DD30F90}" presName="parentText" presStyleLbl="node1" presStyleIdx="1" presStyleCnt="2" custScaleY="81284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D8C9F7EC-CBF0-4AAA-AD5A-9C495A8B7924}" srcId="{C08616EF-2472-4C6C-BA14-DA8D551E0024}" destId="{D739D083-1D78-4243-81D2-D213FD36BF20}" srcOrd="0" destOrd="0" parTransId="{0E55791E-D2FA-4720-83BC-EF74905B611C}" sibTransId="{EC44EBFD-2B11-4CC1-A175-BDED6D51D171}"/>
    <dgm:cxn modelId="{115062AF-060C-41DE-9436-F365AEF8E4E7}" type="presOf" srcId="{D739D083-1D78-4243-81D2-D213FD36BF20}" destId="{D74E49D1-6340-42F5-8313-F2C3D478C3A7}" srcOrd="0" destOrd="0" presId="urn:microsoft.com/office/officeart/2005/8/layout/vList2"/>
    <dgm:cxn modelId="{68E79F04-82ED-414B-980F-C29F2AB63C04}" type="presOf" srcId="{C08616EF-2472-4C6C-BA14-DA8D551E0024}" destId="{4ECDA3BE-F20C-44C6-A00B-6AD5DF2F2C10}" srcOrd="0" destOrd="0" presId="urn:microsoft.com/office/officeart/2005/8/layout/vList2"/>
    <dgm:cxn modelId="{0BC05C34-C410-4C05-B86E-6CF66303330C}" type="presOf" srcId="{D43A74EE-DCB7-42B8-862C-E0111DD30F90}" destId="{E8206FDA-0FE1-4C24-B31F-47F36808CD72}" srcOrd="0" destOrd="0" presId="urn:microsoft.com/office/officeart/2005/8/layout/vList2"/>
    <dgm:cxn modelId="{2F11B3C9-9566-485F-BB03-7B1A9B3F2947}" srcId="{C08616EF-2472-4C6C-BA14-DA8D551E0024}" destId="{D43A74EE-DCB7-42B8-862C-E0111DD30F90}" srcOrd="1" destOrd="0" parTransId="{78249492-86CF-4C4C-A350-443E42E182EF}" sibTransId="{D7A8BE80-20E1-46DA-BE67-B9E720C4AD0F}"/>
    <dgm:cxn modelId="{0C8829C0-380C-4B0C-8411-162F6B08A4D6}" type="presParOf" srcId="{4ECDA3BE-F20C-44C6-A00B-6AD5DF2F2C10}" destId="{D74E49D1-6340-42F5-8313-F2C3D478C3A7}" srcOrd="0" destOrd="0" presId="urn:microsoft.com/office/officeart/2005/8/layout/vList2"/>
    <dgm:cxn modelId="{75950D56-A8CC-42C9-93EF-9A46857292D1}" type="presParOf" srcId="{4ECDA3BE-F20C-44C6-A00B-6AD5DF2F2C10}" destId="{8B5AA0C1-F24A-49BF-8BEF-DCD45E40EF4D}" srcOrd="1" destOrd="0" presId="urn:microsoft.com/office/officeart/2005/8/layout/vList2"/>
    <dgm:cxn modelId="{B2ACADE7-5612-4D24-9F7B-C77357B86C7C}" type="presParOf" srcId="{4ECDA3BE-F20C-44C6-A00B-6AD5DF2F2C10}" destId="{E8206FDA-0FE1-4C24-B31F-47F36808CD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AAD1B4-64E8-4003-BB39-D3D5843CACA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0D1D7-DD34-4058-9E0A-A2E01644CF4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rPr>
            <a:t>«Вписать» процедуру обучения по охране труда по новым требованиям в Систему управления охраной труда (можно включить в само Положение по СУОТ или сделать отдельное положение/порядок по обучению)</a:t>
          </a:r>
          <a:endParaRPr lang="ru-RU" sz="2000" dirty="0"/>
        </a:p>
      </dgm:t>
    </dgm:pt>
    <dgm:pt modelId="{475342E0-66A8-43A7-B814-7199684AF5DE}" type="parTrans" cxnId="{09E8B593-FA2C-4476-9C22-92EB89D4EA1F}">
      <dgm:prSet/>
      <dgm:spPr/>
      <dgm:t>
        <a:bodyPr/>
        <a:lstStyle/>
        <a:p>
          <a:endParaRPr lang="ru-RU"/>
        </a:p>
      </dgm:t>
    </dgm:pt>
    <dgm:pt modelId="{A39ACDD7-65D8-4CAD-800A-56A63752ECD8}" type="sibTrans" cxnId="{09E8B593-FA2C-4476-9C22-92EB89D4EA1F}">
      <dgm:prSet/>
      <dgm:spPr/>
      <dgm:t>
        <a:bodyPr/>
        <a:lstStyle/>
        <a:p>
          <a:endParaRPr lang="ru-RU"/>
        </a:p>
      </dgm:t>
    </dgm:pt>
    <dgm:pt modelId="{6621912E-AD97-4C6D-9130-2EF6DB91A6A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effectLst/>
              <a:latin typeface="Arial"/>
              <a:ea typeface="Times New Roman"/>
            </a:rPr>
            <a:t>Удостовериться, будет ли легитимно после 1 сентября 2022 года имеющееся обучение работников, а именно, нужно проверить «полноту» этого обучения на соответствие положениям Постановления №2464, «покрывает» ли имеющееся обучение те требования, которые оно излагает</a:t>
          </a:r>
          <a:endParaRPr lang="ru-RU" sz="2000" dirty="0"/>
        </a:p>
      </dgm:t>
    </dgm:pt>
    <dgm:pt modelId="{B053627C-3CC2-47F8-A634-B69DF58ECE12}" type="parTrans" cxnId="{101B67E2-AA3E-4670-88AE-54D11DB00A70}">
      <dgm:prSet/>
      <dgm:spPr/>
      <dgm:t>
        <a:bodyPr/>
        <a:lstStyle/>
        <a:p>
          <a:endParaRPr lang="ru-RU"/>
        </a:p>
      </dgm:t>
    </dgm:pt>
    <dgm:pt modelId="{862805F5-0878-4FC4-9831-11355ED93DC2}" type="sibTrans" cxnId="{101B67E2-AA3E-4670-88AE-54D11DB00A70}">
      <dgm:prSet/>
      <dgm:spPr/>
      <dgm:t>
        <a:bodyPr/>
        <a:lstStyle/>
        <a:p>
          <a:endParaRPr lang="ru-RU"/>
        </a:p>
      </dgm:t>
    </dgm:pt>
    <dgm:pt modelId="{5670AA2E-3354-4C6F-89E4-B1AC377083AC}" type="pres">
      <dgm:prSet presAssocID="{E4AAD1B4-64E8-4003-BB39-D3D5843CA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478EB-DEA8-4C16-99D1-83149B7F501C}" type="pres">
      <dgm:prSet presAssocID="{83F0D1D7-DD34-4058-9E0A-A2E01644CF4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0401E-5674-4A5B-B495-0AE31B0D8DD4}" type="pres">
      <dgm:prSet presAssocID="{A39ACDD7-65D8-4CAD-800A-56A63752ECD8}" presName="sibTrans" presStyleCnt="0"/>
      <dgm:spPr/>
    </dgm:pt>
    <dgm:pt modelId="{D041BF66-2536-467E-B178-FAE283DCC56F}" type="pres">
      <dgm:prSet presAssocID="{6621912E-AD97-4C6D-9130-2EF6DB91A6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8B593-FA2C-4476-9C22-92EB89D4EA1F}" srcId="{E4AAD1B4-64E8-4003-BB39-D3D5843CACAF}" destId="{83F0D1D7-DD34-4058-9E0A-A2E01644CF4A}" srcOrd="0" destOrd="0" parTransId="{475342E0-66A8-43A7-B814-7199684AF5DE}" sibTransId="{A39ACDD7-65D8-4CAD-800A-56A63752ECD8}"/>
    <dgm:cxn modelId="{101B67E2-AA3E-4670-88AE-54D11DB00A70}" srcId="{E4AAD1B4-64E8-4003-BB39-D3D5843CACAF}" destId="{6621912E-AD97-4C6D-9130-2EF6DB91A6A6}" srcOrd="1" destOrd="0" parTransId="{B053627C-3CC2-47F8-A634-B69DF58ECE12}" sibTransId="{862805F5-0878-4FC4-9831-11355ED93DC2}"/>
    <dgm:cxn modelId="{57BEBDC1-6444-4D11-BF8F-05B89429C09E}" type="presOf" srcId="{6621912E-AD97-4C6D-9130-2EF6DB91A6A6}" destId="{D041BF66-2536-467E-B178-FAE283DCC56F}" srcOrd="0" destOrd="0" presId="urn:microsoft.com/office/officeart/2005/8/layout/hList6"/>
    <dgm:cxn modelId="{3DECEA65-8344-4399-9D68-927A5BDA1D98}" type="presOf" srcId="{E4AAD1B4-64E8-4003-BB39-D3D5843CACAF}" destId="{5670AA2E-3354-4C6F-89E4-B1AC377083AC}" srcOrd="0" destOrd="0" presId="urn:microsoft.com/office/officeart/2005/8/layout/hList6"/>
    <dgm:cxn modelId="{77086E6D-2D58-4FAE-9E13-A048F6766A4F}" type="presOf" srcId="{83F0D1D7-DD34-4058-9E0A-A2E01644CF4A}" destId="{511478EB-DEA8-4C16-99D1-83149B7F501C}" srcOrd="0" destOrd="0" presId="urn:microsoft.com/office/officeart/2005/8/layout/hList6"/>
    <dgm:cxn modelId="{0069569F-2DEF-48D9-9219-8EFDEED6DECB}" type="presParOf" srcId="{5670AA2E-3354-4C6F-89E4-B1AC377083AC}" destId="{511478EB-DEA8-4C16-99D1-83149B7F501C}" srcOrd="0" destOrd="0" presId="urn:microsoft.com/office/officeart/2005/8/layout/hList6"/>
    <dgm:cxn modelId="{3B329DD4-3C12-455F-A705-D65311ED9897}" type="presParOf" srcId="{5670AA2E-3354-4C6F-89E4-B1AC377083AC}" destId="{E2E0401E-5674-4A5B-B495-0AE31B0D8DD4}" srcOrd="1" destOrd="0" presId="urn:microsoft.com/office/officeart/2005/8/layout/hList6"/>
    <dgm:cxn modelId="{455B56BA-D804-41E6-8A27-5B691C290CB4}" type="presParOf" srcId="{5670AA2E-3354-4C6F-89E4-B1AC377083AC}" destId="{D041BF66-2536-467E-B178-FAE283DCC56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68B83-FE98-4873-8BC4-12AABBA4E795}">
      <dsp:nvSpPr>
        <dsp:cNvPr id="0" name=""/>
        <dsp:cNvSpPr/>
      </dsp:nvSpPr>
      <dsp:spPr>
        <a:xfrm>
          <a:off x="941406" y="2477182"/>
          <a:ext cx="587448" cy="1784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724" y="0"/>
              </a:lnTo>
              <a:lnTo>
                <a:pt x="293724" y="1784191"/>
              </a:lnTo>
              <a:lnTo>
                <a:pt x="587448" y="17841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8170" y="3322317"/>
        <a:ext cx="93920" cy="93920"/>
      </dsp:txXfrm>
    </dsp:sp>
    <dsp:sp modelId="{981E1EAF-B9AB-44E4-8DEA-F7A159E35B6F}">
      <dsp:nvSpPr>
        <dsp:cNvPr id="0" name=""/>
        <dsp:cNvSpPr/>
      </dsp:nvSpPr>
      <dsp:spPr>
        <a:xfrm>
          <a:off x="941406" y="2477182"/>
          <a:ext cx="612691" cy="93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345" y="0"/>
              </a:lnTo>
              <a:lnTo>
                <a:pt x="306345" y="93809"/>
              </a:lnTo>
              <a:lnTo>
                <a:pt x="612691" y="9380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32256" y="2508590"/>
        <a:ext cx="30991" cy="30991"/>
      </dsp:txXfrm>
    </dsp:sp>
    <dsp:sp modelId="{BA55D400-4012-4538-9CDA-20E20A8D731F}">
      <dsp:nvSpPr>
        <dsp:cNvPr id="0" name=""/>
        <dsp:cNvSpPr/>
      </dsp:nvSpPr>
      <dsp:spPr>
        <a:xfrm>
          <a:off x="941406" y="786799"/>
          <a:ext cx="587448" cy="1690382"/>
        </a:xfrm>
        <a:custGeom>
          <a:avLst/>
          <a:gdLst/>
          <a:ahLst/>
          <a:cxnLst/>
          <a:rect l="0" t="0" r="0" b="0"/>
          <a:pathLst>
            <a:path>
              <a:moveTo>
                <a:pt x="0" y="1690382"/>
              </a:moveTo>
              <a:lnTo>
                <a:pt x="293724" y="1690382"/>
              </a:lnTo>
              <a:lnTo>
                <a:pt x="293724" y="0"/>
              </a:lnTo>
              <a:lnTo>
                <a:pt x="587448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90391" y="1587252"/>
        <a:ext cx="89477" cy="89477"/>
      </dsp:txXfrm>
    </dsp:sp>
    <dsp:sp modelId="{F0036210-CDBF-4029-B618-4DA5545EC031}">
      <dsp:nvSpPr>
        <dsp:cNvPr id="0" name=""/>
        <dsp:cNvSpPr/>
      </dsp:nvSpPr>
      <dsp:spPr>
        <a:xfrm rot="16200000">
          <a:off x="-1983430" y="2010191"/>
          <a:ext cx="4915691" cy="933981"/>
        </a:xfrm>
        <a:prstGeom prst="rect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Правила охраны труда в строительстве</a:t>
          </a:r>
          <a:endParaRPr lang="ru-RU" sz="1800" kern="1200" dirty="0"/>
        </a:p>
      </dsp:txBody>
      <dsp:txXfrm>
        <a:off x="-1983430" y="2010191"/>
        <a:ext cx="4915691" cy="933981"/>
      </dsp:txXfrm>
    </dsp:sp>
    <dsp:sp modelId="{3776B708-342E-4E8D-9CD4-567F55373F81}">
      <dsp:nvSpPr>
        <dsp:cNvPr id="0" name=""/>
        <dsp:cNvSpPr/>
      </dsp:nvSpPr>
      <dsp:spPr>
        <a:xfrm>
          <a:off x="1528854" y="0"/>
          <a:ext cx="6602917" cy="1573599"/>
        </a:xfrm>
        <a:prstGeom prst="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требования</a:t>
          </a:r>
          <a:r>
            <a:rPr lang="ru-RU" sz="1800" kern="1200" dirty="0" smtClean="0"/>
            <a:t> к внутреннему нормативному регулированию строительной деятельности (наличие необходимых инструкций, регламентов и прочих документов) </a:t>
          </a:r>
          <a:endParaRPr lang="ru-RU" sz="1800" kern="1200" dirty="0"/>
        </a:p>
      </dsp:txBody>
      <dsp:txXfrm>
        <a:off x="1528854" y="0"/>
        <a:ext cx="6602917" cy="1573599"/>
      </dsp:txXfrm>
    </dsp:sp>
    <dsp:sp modelId="{78CD7243-7930-44B0-A028-18866C659D9C}">
      <dsp:nvSpPr>
        <dsp:cNvPr id="0" name=""/>
        <dsp:cNvSpPr/>
      </dsp:nvSpPr>
      <dsp:spPr>
        <a:xfrm>
          <a:off x="1554097" y="1829895"/>
          <a:ext cx="6644059" cy="1482190"/>
        </a:xfrm>
        <a:prstGeom prst="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требования </a:t>
          </a:r>
          <a:r>
            <a:rPr lang="ru-RU" sz="1800" kern="1200" dirty="0" smtClean="0"/>
            <a:t>к территории, на которой осуществляется строительство (стройплощадка) </a:t>
          </a:r>
          <a:endParaRPr lang="ru-RU" sz="1800" kern="1200" dirty="0"/>
        </a:p>
      </dsp:txBody>
      <dsp:txXfrm>
        <a:off x="1554097" y="1829895"/>
        <a:ext cx="6644059" cy="1482190"/>
      </dsp:txXfrm>
    </dsp:sp>
    <dsp:sp modelId="{E53A360D-12AE-4F86-9AF4-0559A4612930}">
      <dsp:nvSpPr>
        <dsp:cNvPr id="0" name=""/>
        <dsp:cNvSpPr/>
      </dsp:nvSpPr>
      <dsp:spPr>
        <a:xfrm>
          <a:off x="1528854" y="3568382"/>
          <a:ext cx="6668077" cy="1385981"/>
        </a:xfrm>
        <a:prstGeom prst="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требования</a:t>
          </a:r>
          <a:r>
            <a:rPr lang="ru-RU" sz="1800" kern="1200" dirty="0" smtClean="0"/>
            <a:t>  к обеспечению безопасности работников, к самим работникам и пр.</a:t>
          </a:r>
          <a:endParaRPr lang="ru-RU" sz="1800" kern="1200" dirty="0"/>
        </a:p>
      </dsp:txBody>
      <dsp:txXfrm>
        <a:off x="1528854" y="3568382"/>
        <a:ext cx="6668077" cy="13859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C3147-D3FE-4D17-9ADA-0581272643BA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bg1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575246"/>
        <a:ext cx="1145177" cy="490791"/>
      </dsp:txXfrm>
    </dsp:sp>
    <dsp:sp modelId="{AF1B7C65-C5FD-4943-8AB7-F8DE5E116EEA}">
      <dsp:nvSpPr>
        <dsp:cNvPr id="0" name=""/>
        <dsp:cNvSpPr/>
      </dsp:nvSpPr>
      <dsp:spPr>
        <a:xfrm rot="5400000">
          <a:off x="4155699" y="-300786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Утвержден порядок создания комиссии по проверке знаний требований ОТ (для </a:t>
          </a:r>
          <a:r>
            <a:rPr lang="ru-RU" sz="2000" kern="1200" dirty="0" smtClean="0">
              <a:solidFill>
                <a:srgbClr val="FF0000"/>
              </a:solidFill>
            </a:rPr>
            <a:t>единой или специализированной </a:t>
          </a:r>
          <a:r>
            <a:rPr lang="ru-RU" sz="2000" kern="1200" dirty="0" smtClean="0"/>
            <a:t>комиссии); </a:t>
          </a:r>
          <a:endParaRPr lang="ru-RU" sz="2000" kern="1200" dirty="0"/>
        </a:p>
      </dsp:txBody>
      <dsp:txXfrm rot="-5400000">
        <a:off x="1145178" y="54567"/>
        <a:ext cx="7032512" cy="959559"/>
      </dsp:txXfrm>
    </dsp:sp>
    <dsp:sp modelId="{0E6184B6-EA36-4FE7-B9FA-BC477744F532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rgbClr val="12B26A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2017586"/>
        <a:ext cx="1145177" cy="490791"/>
      </dsp:txXfrm>
    </dsp:sp>
    <dsp:sp modelId="{2E4E0B09-48E0-4227-9CE5-8F3BB2C3C953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Обучение по ОТ теперь нужно проводить не позднее </a:t>
          </a:r>
          <a:r>
            <a:rPr lang="ru-RU" sz="2000" kern="1200" dirty="0" smtClean="0">
              <a:solidFill>
                <a:srgbClr val="FF0000"/>
              </a:solidFill>
            </a:rPr>
            <a:t>60 дней </a:t>
          </a:r>
          <a:r>
            <a:rPr lang="ru-RU" sz="2000" kern="1200" dirty="0" smtClean="0"/>
            <a:t>после приема на работу;</a:t>
          </a:r>
          <a:endParaRPr lang="ru-RU" sz="2000" kern="1200" dirty="0"/>
        </a:p>
      </dsp:txBody>
      <dsp:txXfrm rot="-5400000">
        <a:off x="1145178" y="1496907"/>
        <a:ext cx="7032512" cy="959559"/>
      </dsp:txXfrm>
    </dsp:sp>
    <dsp:sp modelId="{3D16DF5B-1E1B-4B6A-938A-704BE681F64B}">
      <dsp:nvSpPr>
        <dsp:cNvPr id="0" name=""/>
        <dsp:cNvSpPr/>
      </dsp:nvSpPr>
      <dsp:spPr>
        <a:xfrm rot="5400000">
          <a:off x="-245395" y="3132731"/>
          <a:ext cx="1635968" cy="1145177"/>
        </a:xfrm>
        <a:prstGeom prst="chevron">
          <a:avLst/>
        </a:prstGeom>
        <a:solidFill>
          <a:srgbClr val="0070C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3459925"/>
        <a:ext cx="1145177" cy="490791"/>
      </dsp:txXfrm>
    </dsp:sp>
    <dsp:sp modelId="{7EC2564E-CA17-4B1A-8970-FD262221D151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Обучение и проверку знаний разрешено проводить </a:t>
          </a:r>
          <a:r>
            <a:rPr lang="ru-RU" sz="2000" kern="1200" dirty="0" smtClean="0">
              <a:solidFill>
                <a:srgbClr val="FF0000"/>
              </a:solidFill>
            </a:rPr>
            <a:t>дистанционно</a:t>
          </a:r>
          <a:endParaRPr lang="ru-RU" sz="2000" kern="1200" dirty="0"/>
        </a:p>
      </dsp:txBody>
      <dsp:txXfrm rot="-5400000">
        <a:off x="1145178" y="2939247"/>
        <a:ext cx="7032512" cy="9595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C3147-D3FE-4D17-9ADA-0581272643BA}">
      <dsp:nvSpPr>
        <dsp:cNvPr id="0" name=""/>
        <dsp:cNvSpPr/>
      </dsp:nvSpPr>
      <dsp:spPr>
        <a:xfrm rot="5400000">
          <a:off x="-225159" y="291227"/>
          <a:ext cx="1421813" cy="995269"/>
        </a:xfrm>
        <a:prstGeom prst="chevron">
          <a:avLst/>
        </a:prstGeom>
        <a:solidFill>
          <a:schemeClr val="bg1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-11886" y="575590"/>
        <a:ext cx="995269" cy="426544"/>
      </dsp:txXfrm>
    </dsp:sp>
    <dsp:sp modelId="{AF1B7C65-C5FD-4943-8AB7-F8DE5E116EEA}">
      <dsp:nvSpPr>
        <dsp:cNvPr id="0" name=""/>
        <dsp:cNvSpPr/>
      </dsp:nvSpPr>
      <dsp:spPr>
        <a:xfrm rot="5400000">
          <a:off x="4202623" y="-3215964"/>
          <a:ext cx="1073534" cy="7512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 всем видам обучения (инструктажи, первая помощь, СИЗ и пр.) необходимо разрабатывать </a:t>
          </a:r>
          <a:r>
            <a:rPr lang="ru-RU" sz="2000" kern="1200" dirty="0" smtClean="0">
              <a:solidFill>
                <a:srgbClr val="FF0000"/>
              </a:solidFill>
            </a:rPr>
            <a:t>отдельные программы обучения;</a:t>
          </a:r>
          <a:endParaRPr lang="ru-RU" sz="2000" kern="1200" dirty="0"/>
        </a:p>
      </dsp:txBody>
      <dsp:txXfrm rot="-5400000">
        <a:off x="983381" y="55684"/>
        <a:ext cx="7459612" cy="968722"/>
      </dsp:txXfrm>
    </dsp:sp>
    <dsp:sp modelId="{0E6184B6-EA36-4FE7-B9FA-BC477744F532}">
      <dsp:nvSpPr>
        <dsp:cNvPr id="0" name=""/>
        <dsp:cNvSpPr/>
      </dsp:nvSpPr>
      <dsp:spPr>
        <a:xfrm rot="5400000">
          <a:off x="-225159" y="1771658"/>
          <a:ext cx="1421813" cy="995269"/>
        </a:xfrm>
        <a:prstGeom prst="chevron">
          <a:avLst/>
        </a:prstGeom>
        <a:solidFill>
          <a:srgbClr val="12B26A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-11886" y="2056021"/>
        <a:ext cx="995269" cy="426544"/>
      </dsp:txXfrm>
    </dsp:sp>
    <dsp:sp modelId="{2E4E0B09-48E0-4227-9CE5-8F3BB2C3C953}">
      <dsp:nvSpPr>
        <dsp:cNvPr id="0" name=""/>
        <dsp:cNvSpPr/>
      </dsp:nvSpPr>
      <dsp:spPr>
        <a:xfrm rot="5400000">
          <a:off x="4030419" y="-1809889"/>
          <a:ext cx="1377977" cy="7559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Программы обучения должны содержать </a:t>
          </a:r>
          <a:r>
            <a:rPr lang="ru-RU" sz="2000" kern="1200" dirty="0" smtClean="0">
              <a:solidFill>
                <a:srgbClr val="FF0000"/>
              </a:solidFill>
            </a:rPr>
            <a:t>практическую часть </a:t>
          </a:r>
          <a:r>
            <a:rPr lang="ru-RU" sz="2000" kern="1200" dirty="0" smtClean="0"/>
            <a:t>(обучение СИЗ и первой помощи — </a:t>
          </a:r>
          <a:r>
            <a:rPr lang="ru-RU" sz="2000" kern="1200" dirty="0" smtClean="0">
              <a:solidFill>
                <a:srgbClr val="FF0000"/>
              </a:solidFill>
            </a:rPr>
            <a:t>не менее 50%, </a:t>
          </a:r>
          <a:r>
            <a:rPr lang="ru-RU" sz="2000" kern="1200" dirty="0" smtClean="0"/>
            <a:t>отработки навыков безопасного выполнения работ — </a:t>
          </a:r>
          <a:r>
            <a:rPr lang="ru-RU" sz="2000" kern="1200" dirty="0" smtClean="0">
              <a:solidFill>
                <a:srgbClr val="FF0000"/>
              </a:solidFill>
            </a:rPr>
            <a:t>не менее 25%</a:t>
          </a:r>
          <a:r>
            <a:rPr lang="ru-RU" sz="2000" kern="1200" dirty="0" smtClean="0"/>
            <a:t>); </a:t>
          </a:r>
          <a:endParaRPr lang="ru-RU" sz="2000" kern="1200" dirty="0"/>
        </a:p>
      </dsp:txBody>
      <dsp:txXfrm rot="-5400000">
        <a:off x="939624" y="1348173"/>
        <a:ext cx="7492302" cy="1243443"/>
      </dsp:txXfrm>
    </dsp:sp>
    <dsp:sp modelId="{3D16DF5B-1E1B-4B6A-938A-704BE681F64B}">
      <dsp:nvSpPr>
        <dsp:cNvPr id="0" name=""/>
        <dsp:cNvSpPr/>
      </dsp:nvSpPr>
      <dsp:spPr>
        <a:xfrm rot="5400000">
          <a:off x="-225159" y="3314143"/>
          <a:ext cx="1421813" cy="995269"/>
        </a:xfrm>
        <a:prstGeom prst="chevron">
          <a:avLst/>
        </a:prstGeom>
        <a:solidFill>
          <a:srgbClr val="0070C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-11886" y="3598506"/>
        <a:ext cx="995269" cy="426544"/>
      </dsp:txXfrm>
    </dsp:sp>
    <dsp:sp modelId="{7EC2564E-CA17-4B1A-8970-FD262221D151}">
      <dsp:nvSpPr>
        <dsp:cNvPr id="0" name=""/>
        <dsp:cNvSpPr/>
      </dsp:nvSpPr>
      <dsp:spPr>
        <a:xfrm rot="5400000">
          <a:off x="3988347" y="-193048"/>
          <a:ext cx="1502085" cy="7512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Программы обучения безопасным методам выполнения работ должны учитывать результаты оценки рисков на рабочих местах; </a:t>
          </a:r>
          <a:endParaRPr lang="ru-RU" sz="2000" kern="1200" dirty="0"/>
        </a:p>
      </dsp:txBody>
      <dsp:txXfrm rot="-5400000">
        <a:off x="983381" y="2885244"/>
        <a:ext cx="7438692" cy="13554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7D8E-1463-4474-8AB4-CB5FCF2D2CA2}">
      <dsp:nvSpPr>
        <dsp:cNvPr id="0" name=""/>
        <dsp:cNvSpPr/>
      </dsp:nvSpPr>
      <dsp:spPr>
        <a:xfrm>
          <a:off x="513" y="298146"/>
          <a:ext cx="3196110" cy="1465677"/>
        </a:xfrm>
        <a:prstGeom prst="chevron">
          <a:avLst/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работодатель или руководитель организации, его заместители </a:t>
          </a:r>
          <a:endParaRPr lang="ru-RU" sz="1400" kern="1200" dirty="0"/>
        </a:p>
      </dsp:txBody>
      <dsp:txXfrm>
        <a:off x="733352" y="298146"/>
        <a:ext cx="1730433" cy="1465677"/>
      </dsp:txXfrm>
    </dsp:sp>
    <dsp:sp modelId="{BF75FCD3-8508-47A5-9F00-21467FF3C884}">
      <dsp:nvSpPr>
        <dsp:cNvPr id="0" name=""/>
        <dsp:cNvSpPr/>
      </dsp:nvSpPr>
      <dsp:spPr>
        <a:xfrm>
          <a:off x="2778978" y="370561"/>
          <a:ext cx="3192978" cy="13208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руководители филиалов и их заместители, на которых возложены обязанности по охране труда</a:t>
          </a:r>
          <a:endParaRPr lang="ru-RU" sz="1200" b="0" kern="1200" dirty="0"/>
        </a:p>
      </dsp:txBody>
      <dsp:txXfrm>
        <a:off x="3439402" y="370561"/>
        <a:ext cx="1872131" cy="1320847"/>
      </dsp:txXfrm>
    </dsp:sp>
    <dsp:sp modelId="{2355CB44-42EE-4FD4-A5AD-0E37C3D86012}">
      <dsp:nvSpPr>
        <dsp:cNvPr id="0" name=""/>
        <dsp:cNvSpPr/>
      </dsp:nvSpPr>
      <dsp:spPr>
        <a:xfrm>
          <a:off x="5598646" y="414419"/>
          <a:ext cx="2836120" cy="12331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руководители структурных подразделений и их заместители</a:t>
          </a:r>
          <a:endParaRPr lang="ru-RU" sz="1200" kern="1200" dirty="0"/>
        </a:p>
      </dsp:txBody>
      <dsp:txXfrm>
        <a:off x="6215211" y="414419"/>
        <a:ext cx="1602990" cy="1233130"/>
      </dsp:txXfrm>
    </dsp:sp>
    <dsp:sp modelId="{5DC7A883-2365-4A48-B4AC-4CBAC498B23F}">
      <dsp:nvSpPr>
        <dsp:cNvPr id="0" name=""/>
        <dsp:cNvSpPr/>
      </dsp:nvSpPr>
      <dsp:spPr>
        <a:xfrm>
          <a:off x="513" y="1943732"/>
          <a:ext cx="3192994" cy="1404752"/>
        </a:xfrm>
        <a:prstGeom prst="chevron">
          <a:avLst/>
        </a:prstGeom>
        <a:solidFill>
          <a:srgbClr val="12B26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специалисты структурных подразделений;</a:t>
          </a:r>
          <a:endParaRPr lang="ru-RU" sz="1400" kern="1200" dirty="0"/>
        </a:p>
      </dsp:txBody>
      <dsp:txXfrm>
        <a:off x="702889" y="1943732"/>
        <a:ext cx="1788242" cy="1404752"/>
      </dsp:txXfrm>
    </dsp:sp>
    <dsp:sp modelId="{EDD26F21-8440-4E0A-8953-2C18D47D6473}">
      <dsp:nvSpPr>
        <dsp:cNvPr id="0" name=""/>
        <dsp:cNvSpPr/>
      </dsp:nvSpPr>
      <dsp:spPr>
        <a:xfrm>
          <a:off x="2775862" y="1943735"/>
          <a:ext cx="2724927" cy="14047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специалисты по охране труда</a:t>
          </a:r>
          <a:endParaRPr lang="ru-RU" sz="1200" kern="1200" dirty="0"/>
        </a:p>
      </dsp:txBody>
      <dsp:txXfrm>
        <a:off x="3478235" y="1943735"/>
        <a:ext cx="1320181" cy="1404746"/>
      </dsp:txXfrm>
    </dsp:sp>
    <dsp:sp modelId="{96D3CF41-D556-4415-9906-62CB71F778AE}">
      <dsp:nvSpPr>
        <dsp:cNvPr id="0" name=""/>
        <dsp:cNvSpPr/>
      </dsp:nvSpPr>
      <dsp:spPr>
        <a:xfrm>
          <a:off x="5127478" y="1943735"/>
          <a:ext cx="3075892" cy="14047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работники рабочих профессий</a:t>
          </a:r>
          <a:endParaRPr lang="ru-RU" sz="1200" kern="1200" dirty="0"/>
        </a:p>
      </dsp:txBody>
      <dsp:txXfrm>
        <a:off x="5829851" y="1943735"/>
        <a:ext cx="1671146" cy="1404746"/>
      </dsp:txXfrm>
    </dsp:sp>
    <dsp:sp modelId="{438BAEE9-896B-4A0D-9CB5-C408C21EDC70}">
      <dsp:nvSpPr>
        <dsp:cNvPr id="0" name=""/>
        <dsp:cNvSpPr/>
      </dsp:nvSpPr>
      <dsp:spPr>
        <a:xfrm>
          <a:off x="513" y="3528394"/>
          <a:ext cx="3192994" cy="1574059"/>
        </a:xfrm>
        <a:prstGeom prst="chevron">
          <a:avLst/>
        </a:prstGeom>
        <a:solidFill>
          <a:schemeClr val="accent1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члены комиссий по проверке знаний, ответственные за инструктажи и обучение;</a:t>
          </a:r>
          <a:endParaRPr lang="ru-RU" sz="1400" kern="1200" dirty="0"/>
        </a:p>
      </dsp:txBody>
      <dsp:txXfrm>
        <a:off x="787543" y="3528394"/>
        <a:ext cx="1618935" cy="1574059"/>
      </dsp:txXfrm>
    </dsp:sp>
    <dsp:sp modelId="{739F24CC-5E8D-4FC6-B6C9-12F1A8239B59}">
      <dsp:nvSpPr>
        <dsp:cNvPr id="0" name=""/>
        <dsp:cNvSpPr/>
      </dsp:nvSpPr>
      <dsp:spPr>
        <a:xfrm>
          <a:off x="2775862" y="3600400"/>
          <a:ext cx="2724927" cy="14300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члены комиссий по охране труда</a:t>
          </a:r>
          <a:endParaRPr lang="ru-RU" sz="1000" kern="1200" dirty="0"/>
        </a:p>
      </dsp:txBody>
      <dsp:txXfrm>
        <a:off x="3490885" y="3600400"/>
        <a:ext cx="1294881" cy="1430046"/>
      </dsp:txXfrm>
    </dsp:sp>
    <dsp:sp modelId="{9AAA9EF3-6D9B-4C0B-9F7C-1F0A109F56C0}">
      <dsp:nvSpPr>
        <dsp:cNvPr id="0" name=""/>
        <dsp:cNvSpPr/>
      </dsp:nvSpPr>
      <dsp:spPr>
        <a:xfrm>
          <a:off x="5127478" y="3600400"/>
          <a:ext cx="3219910" cy="143004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уполномоченные представители профсоюзов и иных представительных органов.</a:t>
          </a:r>
          <a:endParaRPr lang="ru-RU" sz="1200" kern="1200" dirty="0"/>
        </a:p>
      </dsp:txBody>
      <dsp:txXfrm>
        <a:off x="5842501" y="3600400"/>
        <a:ext cx="1789864" cy="14300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EAB8A-281D-4F31-B7EF-A978F8285BB5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BAF8A-420A-4CBC-B3D5-123050D3508D}">
      <dsp:nvSpPr>
        <dsp:cNvPr id="0" name=""/>
        <dsp:cNvSpPr/>
      </dsp:nvSpPr>
      <dsp:spPr>
        <a:xfrm>
          <a:off x="494740" y="328431"/>
          <a:ext cx="7794509" cy="6572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руководители организаций;</a:t>
          </a:r>
          <a:endParaRPr lang="ru-RU" sz="1600" kern="1200" dirty="0"/>
        </a:p>
      </dsp:txBody>
      <dsp:txXfrm>
        <a:off x="494740" y="328431"/>
        <a:ext cx="7794509" cy="657283"/>
      </dsp:txXfrm>
    </dsp:sp>
    <dsp:sp modelId="{626E2001-640F-4ECC-ABBD-F6999508CD5F}">
      <dsp:nvSpPr>
        <dsp:cNvPr id="0" name=""/>
        <dsp:cNvSpPr/>
      </dsp:nvSpPr>
      <dsp:spPr>
        <a:xfrm>
          <a:off x="83938" y="246270"/>
          <a:ext cx="821604" cy="821604"/>
        </a:xfrm>
        <a:prstGeom prst="ellipse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4BA0D4-2485-41DB-B0C7-C397279F80AE}">
      <dsp:nvSpPr>
        <dsp:cNvPr id="0" name=""/>
        <dsp:cNvSpPr/>
      </dsp:nvSpPr>
      <dsp:spPr>
        <a:xfrm>
          <a:off x="965730" y="1314040"/>
          <a:ext cx="7323519" cy="6572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руководители филиалов организации;</a:t>
          </a:r>
          <a:endParaRPr lang="ru-RU" sz="1600" kern="1200" dirty="0"/>
        </a:p>
      </dsp:txBody>
      <dsp:txXfrm>
        <a:off x="965730" y="1314040"/>
        <a:ext cx="7323519" cy="657283"/>
      </dsp:txXfrm>
    </dsp:sp>
    <dsp:sp modelId="{4D73BA01-8E26-46FD-B13B-5D77A879CC85}">
      <dsp:nvSpPr>
        <dsp:cNvPr id="0" name=""/>
        <dsp:cNvSpPr/>
      </dsp:nvSpPr>
      <dsp:spPr>
        <a:xfrm>
          <a:off x="554928" y="1231880"/>
          <a:ext cx="821604" cy="821604"/>
        </a:xfrm>
        <a:prstGeom prst="ellipse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5585DC-666D-4A6C-ACD6-E2E5B34241CD}">
      <dsp:nvSpPr>
        <dsp:cNvPr id="0" name=""/>
        <dsp:cNvSpPr/>
      </dsp:nvSpPr>
      <dsp:spPr>
        <a:xfrm>
          <a:off x="1110286" y="2299650"/>
          <a:ext cx="7178963" cy="6572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председатель и члены комиссий по проверке знания требований по охране труда;</a:t>
          </a:r>
          <a:endParaRPr lang="ru-RU" sz="1600" kern="1200" dirty="0"/>
        </a:p>
      </dsp:txBody>
      <dsp:txXfrm>
        <a:off x="1110286" y="2299650"/>
        <a:ext cx="7178963" cy="657283"/>
      </dsp:txXfrm>
    </dsp:sp>
    <dsp:sp modelId="{26ECADD5-E942-4AC2-97D4-6B59DCC085DD}">
      <dsp:nvSpPr>
        <dsp:cNvPr id="0" name=""/>
        <dsp:cNvSpPr/>
      </dsp:nvSpPr>
      <dsp:spPr>
        <a:xfrm>
          <a:off x="699484" y="2217489"/>
          <a:ext cx="821604" cy="821604"/>
        </a:xfrm>
        <a:prstGeom prst="ellipse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1FE413-9DEF-446C-9559-17A257F5550C}">
      <dsp:nvSpPr>
        <dsp:cNvPr id="0" name=""/>
        <dsp:cNvSpPr/>
      </dsp:nvSpPr>
      <dsp:spPr>
        <a:xfrm>
          <a:off x="1107733" y="3096346"/>
          <a:ext cx="7039513" cy="1035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специалисты по охране труда, ответственные за инструктажи и обучение, члены комиссий по охране труда, уполномоченные представители профсоюзов;</a:t>
          </a:r>
          <a:endParaRPr lang="ru-RU" sz="1600" kern="1200" dirty="0"/>
        </a:p>
      </dsp:txBody>
      <dsp:txXfrm>
        <a:off x="1107733" y="3096346"/>
        <a:ext cx="7039513" cy="1035109"/>
      </dsp:txXfrm>
    </dsp:sp>
    <dsp:sp modelId="{51CEF3E9-7410-4B10-9BDE-93607ABD5BD8}">
      <dsp:nvSpPr>
        <dsp:cNvPr id="0" name=""/>
        <dsp:cNvSpPr/>
      </dsp:nvSpPr>
      <dsp:spPr>
        <a:xfrm>
          <a:off x="554928" y="3203099"/>
          <a:ext cx="821604" cy="821604"/>
        </a:xfrm>
        <a:prstGeom prst="ellipse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F3CDAD-6EF0-48A4-A094-CEB2120493EB}">
      <dsp:nvSpPr>
        <dsp:cNvPr id="0" name=""/>
        <dsp:cNvSpPr/>
      </dsp:nvSpPr>
      <dsp:spPr>
        <a:xfrm>
          <a:off x="494740" y="4270869"/>
          <a:ext cx="7794509" cy="6572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сотрудники </a:t>
          </a:r>
          <a:r>
            <a:rPr lang="ru-RU" sz="1600" b="0" i="0" kern="1200" dirty="0" err="1" smtClean="0"/>
            <a:t>микропредприятий</a:t>
          </a:r>
          <a:r>
            <a:rPr lang="ru-RU" sz="1600" b="0" i="0" kern="1200" dirty="0" smtClean="0"/>
            <a:t>, ответственные за проверку знания требований охраны труда.</a:t>
          </a:r>
          <a:endParaRPr lang="ru-RU" sz="1600" kern="1200" dirty="0"/>
        </a:p>
      </dsp:txBody>
      <dsp:txXfrm>
        <a:off x="494740" y="4270869"/>
        <a:ext cx="7794509" cy="657283"/>
      </dsp:txXfrm>
    </dsp:sp>
    <dsp:sp modelId="{A28FAFD9-F955-4A3C-8DB1-19D302279595}">
      <dsp:nvSpPr>
        <dsp:cNvPr id="0" name=""/>
        <dsp:cNvSpPr/>
      </dsp:nvSpPr>
      <dsp:spPr>
        <a:xfrm>
          <a:off x="83938" y="4188708"/>
          <a:ext cx="821604" cy="821604"/>
        </a:xfrm>
        <a:prstGeom prst="ellipse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81B28-4388-4D5E-B3DB-0EB099CAC137}">
      <dsp:nvSpPr>
        <dsp:cNvPr id="0" name=""/>
        <dsp:cNvSpPr/>
      </dsp:nvSpPr>
      <dsp:spPr>
        <a:xfrm>
          <a:off x="1131685" y="552"/>
          <a:ext cx="7015569" cy="2154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bg1"/>
              </a:solidFill>
            </a:rPr>
            <a:t>в новом порядке четко прописано, что руководители структурных подразделений тоже должны проходить обучение в учебных центрах (в постановлении 1/29 точной формулировки не было)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131685" y="269889"/>
        <a:ext cx="6207559" cy="1616019"/>
      </dsp:txXfrm>
    </dsp:sp>
    <dsp:sp modelId="{80091E98-402D-402C-AEC8-14C859376855}">
      <dsp:nvSpPr>
        <dsp:cNvPr id="0" name=""/>
        <dsp:cNvSpPr/>
      </dsp:nvSpPr>
      <dsp:spPr>
        <a:xfrm>
          <a:off x="82345" y="552"/>
          <a:ext cx="1049339" cy="2154693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33570" y="51777"/>
        <a:ext cx="946889" cy="2052243"/>
      </dsp:txXfrm>
    </dsp:sp>
    <dsp:sp modelId="{BB04C124-CDDC-4F14-B79C-EF19DE0F2ACC}">
      <dsp:nvSpPr>
        <dsp:cNvPr id="0" name=""/>
        <dsp:cNvSpPr/>
      </dsp:nvSpPr>
      <dsp:spPr>
        <a:xfrm>
          <a:off x="1131685" y="2370715"/>
          <a:ext cx="7015569" cy="21546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bg1"/>
              </a:solidFill>
            </a:rPr>
            <a:t>Приложение № 4 Порядка определяет минимальное количество работников, которых нужно отправить на обучение в стороннюю организацию. Оно определяется с учетом среднесписочной численности и категории риска организации.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131685" y="2640052"/>
        <a:ext cx="6207559" cy="1616019"/>
      </dsp:txXfrm>
    </dsp:sp>
    <dsp:sp modelId="{00CD49E8-69A3-46F3-A273-D933CDAAA464}">
      <dsp:nvSpPr>
        <dsp:cNvPr id="0" name=""/>
        <dsp:cNvSpPr/>
      </dsp:nvSpPr>
      <dsp:spPr>
        <a:xfrm>
          <a:off x="82345" y="2370715"/>
          <a:ext cx="1049339" cy="2154693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33570" y="2421940"/>
        <a:ext cx="946889" cy="20522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DE429-8BFF-4841-97D6-7B0BD194109B}">
      <dsp:nvSpPr>
        <dsp:cNvPr id="0" name=""/>
        <dsp:cNvSpPr/>
      </dsp:nvSpPr>
      <dsp:spPr>
        <a:xfrm>
          <a:off x="59376" y="0"/>
          <a:ext cx="4525962" cy="4525962"/>
        </a:xfrm>
        <a:prstGeom prst="triangle">
          <a:avLst/>
        </a:prstGeom>
        <a:solidFill>
          <a:srgbClr val="12B26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601F1-3A96-4C3E-8822-F0758D64904B}">
      <dsp:nvSpPr>
        <dsp:cNvPr id="0" name=""/>
        <dsp:cNvSpPr/>
      </dsp:nvSpPr>
      <dsp:spPr>
        <a:xfrm>
          <a:off x="1882550" y="507702"/>
          <a:ext cx="5756043" cy="7115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информацию о темах теоретических и практических занятий (примерный перечень тем  - пр.1 к Порядку)</a:t>
          </a:r>
          <a:endParaRPr lang="ru-RU" sz="1600" kern="1200" dirty="0"/>
        </a:p>
      </dsp:txBody>
      <dsp:txXfrm>
        <a:off x="1917283" y="542435"/>
        <a:ext cx="5686577" cy="642039"/>
      </dsp:txXfrm>
    </dsp:sp>
    <dsp:sp modelId="{69709D91-8833-4297-B5DF-E3F1203EA4BA}">
      <dsp:nvSpPr>
        <dsp:cNvPr id="0" name=""/>
        <dsp:cNvSpPr/>
      </dsp:nvSpPr>
      <dsp:spPr>
        <a:xfrm>
          <a:off x="1810547" y="1367837"/>
          <a:ext cx="5909756" cy="748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формах обучения и проверки знания требований охраны труда</a:t>
          </a:r>
          <a:endParaRPr lang="ru-RU" sz="1600" kern="1200" dirty="0"/>
        </a:p>
      </dsp:txBody>
      <dsp:txXfrm>
        <a:off x="1847074" y="1404364"/>
        <a:ext cx="5836702" cy="675200"/>
      </dsp:txXfrm>
    </dsp:sp>
    <dsp:sp modelId="{54057C6D-033F-455B-B794-5E77212E04D9}">
      <dsp:nvSpPr>
        <dsp:cNvPr id="0" name=""/>
        <dsp:cNvSpPr/>
      </dsp:nvSpPr>
      <dsp:spPr>
        <a:xfrm>
          <a:off x="1810533" y="2235893"/>
          <a:ext cx="5956385" cy="8348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количестве часов, отведенных на изучение каждой темы, выполнение практических занятий и на проверку знания требований охраны труда</a:t>
          </a:r>
          <a:endParaRPr lang="ru-RU" sz="1600" kern="1200" dirty="0"/>
        </a:p>
      </dsp:txBody>
      <dsp:txXfrm>
        <a:off x="1851287" y="2276647"/>
        <a:ext cx="5874877" cy="753337"/>
      </dsp:txXfrm>
    </dsp:sp>
    <dsp:sp modelId="{FA0AE76B-EB04-421A-A7E0-7DA1A1FE2DFF}">
      <dsp:nvSpPr>
        <dsp:cNvPr id="0" name=""/>
        <dsp:cNvSpPr/>
      </dsp:nvSpPr>
      <dsp:spPr>
        <a:xfrm>
          <a:off x="1810547" y="3171998"/>
          <a:ext cx="6418642" cy="11420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практические занятия, которые помогут сформировать умения и навыки безопасного выполнения работ, с применением технических средств и наглядных пособий (не менее 25% от общего количества учебных часов)</a:t>
          </a:r>
          <a:endParaRPr lang="ru-RU" sz="1600" kern="1200" dirty="0"/>
        </a:p>
      </dsp:txBody>
      <dsp:txXfrm>
        <a:off x="1866297" y="3227748"/>
        <a:ext cx="6307142" cy="10305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95C78-01EA-4087-BB28-BF65ED6F030E}">
      <dsp:nvSpPr>
        <dsp:cNvPr id="0" name=""/>
        <dsp:cNvSpPr/>
      </dsp:nvSpPr>
      <dsp:spPr>
        <a:xfrm>
          <a:off x="-105370" y="36001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59C5E-9958-4F2E-B3F1-8D255AEC034A}">
      <dsp:nvSpPr>
        <dsp:cNvPr id="0" name=""/>
        <dsp:cNvSpPr/>
      </dsp:nvSpPr>
      <dsp:spPr>
        <a:xfrm>
          <a:off x="1970049" y="36001"/>
          <a:ext cx="6341740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12B26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всем видам обучения (инструктажи, первая помощь, СИЗ и пр.) необходимо разрабатывать отдельные программы обучения</a:t>
          </a:r>
          <a:endParaRPr lang="ru-RU" sz="1400" kern="1200" dirty="0"/>
        </a:p>
      </dsp:txBody>
      <dsp:txXfrm>
        <a:off x="1970049" y="36001"/>
        <a:ext cx="3170870" cy="1357791"/>
      </dsp:txXfrm>
    </dsp:sp>
    <dsp:sp modelId="{08AD550A-15D8-4F45-9187-1E4948D55149}">
      <dsp:nvSpPr>
        <dsp:cNvPr id="0" name=""/>
        <dsp:cNvSpPr/>
      </dsp:nvSpPr>
      <dsp:spPr>
        <a:xfrm>
          <a:off x="686674" y="1393793"/>
          <a:ext cx="2941872" cy="2941872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F08EB-0ED2-4BFD-B4A4-839CBEDD6CC6}">
      <dsp:nvSpPr>
        <dsp:cNvPr id="0" name=""/>
        <dsp:cNvSpPr/>
      </dsp:nvSpPr>
      <dsp:spPr>
        <a:xfrm>
          <a:off x="1962263" y="1576601"/>
          <a:ext cx="6357313" cy="2748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Программы обучения безопасным методам выполнения работ</a:t>
          </a:r>
          <a:endParaRPr lang="ru-RU" sz="1400" kern="1200" dirty="0"/>
        </a:p>
      </dsp:txBody>
      <dsp:txXfrm>
        <a:off x="1962263" y="1576601"/>
        <a:ext cx="3178656" cy="1268444"/>
      </dsp:txXfrm>
    </dsp:sp>
    <dsp:sp modelId="{D48A1429-9219-4BF0-9745-96E8F9190B41}">
      <dsp:nvSpPr>
        <dsp:cNvPr id="0" name=""/>
        <dsp:cNvSpPr/>
      </dsp:nvSpPr>
      <dsp:spPr>
        <a:xfrm>
          <a:off x="1391601" y="2626188"/>
          <a:ext cx="1532018" cy="160857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4F5AD-9E2B-4557-846F-BD62F517F684}">
      <dsp:nvSpPr>
        <dsp:cNvPr id="0" name=""/>
        <dsp:cNvSpPr/>
      </dsp:nvSpPr>
      <dsp:spPr>
        <a:xfrm>
          <a:off x="1946869" y="2532418"/>
          <a:ext cx="6388100" cy="1993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Программы обучения по охране труда разрабатываются  в зависимости от категорий работников </a:t>
          </a:r>
          <a:endParaRPr lang="ru-RU" sz="1400" kern="1200" dirty="0"/>
        </a:p>
      </dsp:txBody>
      <dsp:txXfrm>
        <a:off x="1946869" y="2532418"/>
        <a:ext cx="3194050" cy="1993543"/>
      </dsp:txXfrm>
    </dsp:sp>
    <dsp:sp modelId="{014CBDC5-B3BF-4848-B29B-34BE7E4A708C}">
      <dsp:nvSpPr>
        <dsp:cNvPr id="0" name=""/>
        <dsp:cNvSpPr/>
      </dsp:nvSpPr>
      <dsp:spPr>
        <a:xfrm>
          <a:off x="5138414" y="111657"/>
          <a:ext cx="2983309" cy="1501798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учетом минимальной продолжительности программ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учетом специфики деятельности организации.</a:t>
          </a:r>
          <a:endParaRPr lang="ru-RU" sz="1400" kern="1200" dirty="0"/>
        </a:p>
      </dsp:txBody>
      <dsp:txXfrm>
        <a:off x="5138414" y="111657"/>
        <a:ext cx="2983309" cy="1501798"/>
      </dsp:txXfrm>
    </dsp:sp>
    <dsp:sp modelId="{A388BE21-25B4-456A-8F47-AEC8D12AD782}">
      <dsp:nvSpPr>
        <dsp:cNvPr id="0" name=""/>
        <dsp:cNvSpPr/>
      </dsp:nvSpPr>
      <dsp:spPr>
        <a:xfrm>
          <a:off x="5194917" y="1371797"/>
          <a:ext cx="2983309" cy="1357787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должны учитывать результаты оценки рисков на рабочих местах</a:t>
          </a:r>
          <a:endParaRPr lang="ru-RU" sz="1400" kern="1200" dirty="0"/>
        </a:p>
      </dsp:txBody>
      <dsp:txXfrm>
        <a:off x="5194917" y="1371797"/>
        <a:ext cx="2983309" cy="1357787"/>
      </dsp:txXfrm>
    </dsp:sp>
    <dsp:sp modelId="{4B4F4489-0CC9-4655-9D84-1A73D951AFE3}">
      <dsp:nvSpPr>
        <dsp:cNvPr id="0" name=""/>
        <dsp:cNvSpPr/>
      </dsp:nvSpPr>
      <dsp:spPr>
        <a:xfrm>
          <a:off x="5210281" y="2883964"/>
          <a:ext cx="3019318" cy="1357787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общие вопросы по охране труда, для работ повышенной опасности, для работ при воздействии вредных или опасных факторов, идентифицированных в рамках СОУТ</a:t>
          </a:r>
          <a:endParaRPr lang="ru-RU" sz="1400" kern="1200" dirty="0"/>
        </a:p>
      </dsp:txBody>
      <dsp:txXfrm>
        <a:off x="5210281" y="2883964"/>
        <a:ext cx="3019318" cy="13577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D76C2-3F0B-4006-9AEF-F391CAFD4E6C}">
      <dsp:nvSpPr>
        <dsp:cNvPr id="0" name=""/>
        <dsp:cNvSpPr/>
      </dsp:nvSpPr>
      <dsp:spPr>
        <a:xfrm>
          <a:off x="1727" y="0"/>
          <a:ext cx="2688282" cy="581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chemeClr val="accent2"/>
            </a:solidFill>
          </a:endParaRPr>
        </a:p>
      </dsp:txBody>
      <dsp:txXfrm>
        <a:off x="1727" y="2327274"/>
        <a:ext cx="2688282" cy="2327274"/>
      </dsp:txXfrm>
    </dsp:sp>
    <dsp:sp modelId="{857EACB2-52A9-47AE-9F58-DAFCE932519F}">
      <dsp:nvSpPr>
        <dsp:cNvPr id="0" name=""/>
        <dsp:cNvSpPr/>
      </dsp:nvSpPr>
      <dsp:spPr>
        <a:xfrm>
          <a:off x="227346" y="143740"/>
          <a:ext cx="2231271" cy="1514625"/>
        </a:xfrm>
        <a:prstGeom prst="ellipse">
          <a:avLst/>
        </a:prstGeom>
        <a:solidFill>
          <a:schemeClr val="bg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B949A-364D-46E6-934B-C6571AE3DD82}">
      <dsp:nvSpPr>
        <dsp:cNvPr id="0" name=""/>
        <dsp:cNvSpPr/>
      </dsp:nvSpPr>
      <dsp:spPr>
        <a:xfrm>
          <a:off x="2770658" y="0"/>
          <a:ext cx="2688282" cy="581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770658" y="2327274"/>
        <a:ext cx="2688282" cy="2327274"/>
      </dsp:txXfrm>
    </dsp:sp>
    <dsp:sp modelId="{719AFA79-F8E3-47B3-A2BA-77CE58493BE7}">
      <dsp:nvSpPr>
        <dsp:cNvPr id="0" name=""/>
        <dsp:cNvSpPr/>
      </dsp:nvSpPr>
      <dsp:spPr>
        <a:xfrm>
          <a:off x="3018577" y="173518"/>
          <a:ext cx="2132848" cy="1469444"/>
        </a:xfrm>
        <a:prstGeom prst="ellipse">
          <a:avLst/>
        </a:prstGeom>
        <a:solidFill>
          <a:schemeClr val="bg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BF596-7942-4B83-97B9-2E8A1A1D5413}">
      <dsp:nvSpPr>
        <dsp:cNvPr id="0" name=""/>
        <dsp:cNvSpPr/>
      </dsp:nvSpPr>
      <dsp:spPr>
        <a:xfrm>
          <a:off x="5539589" y="0"/>
          <a:ext cx="2688282" cy="581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539589" y="2327274"/>
        <a:ext cx="2688282" cy="2327274"/>
      </dsp:txXfrm>
    </dsp:sp>
    <dsp:sp modelId="{B00032B9-8D13-4FD7-95CB-AAA98DFF4247}">
      <dsp:nvSpPr>
        <dsp:cNvPr id="0" name=""/>
        <dsp:cNvSpPr/>
      </dsp:nvSpPr>
      <dsp:spPr>
        <a:xfrm>
          <a:off x="5770981" y="143730"/>
          <a:ext cx="2232240" cy="1529021"/>
        </a:xfrm>
        <a:prstGeom prst="ellipse">
          <a:avLst/>
        </a:prstGeom>
        <a:solidFill>
          <a:schemeClr val="bg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D4B9D-27B2-46F1-97EB-D27A959D1060}">
      <dsp:nvSpPr>
        <dsp:cNvPr id="0" name=""/>
        <dsp:cNvSpPr/>
      </dsp:nvSpPr>
      <dsp:spPr>
        <a:xfrm>
          <a:off x="367267" y="4945458"/>
          <a:ext cx="7571232" cy="8727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A3172-26EA-47B2-A3C2-BE9B93AB22A0}">
      <dsp:nvSpPr>
        <dsp:cNvPr id="0" name=""/>
        <dsp:cNvSpPr/>
      </dsp:nvSpPr>
      <dsp:spPr>
        <a:xfrm>
          <a:off x="2421814" y="2297112"/>
          <a:ext cx="1692985" cy="151159"/>
        </a:xfrm>
        <a:custGeom>
          <a:avLst/>
          <a:gdLst/>
          <a:ahLst/>
          <a:cxnLst/>
          <a:rect l="0" t="0" r="0" b="0"/>
          <a:pathLst>
            <a:path>
              <a:moveTo>
                <a:pt x="0" y="151159"/>
              </a:moveTo>
              <a:lnTo>
                <a:pt x="1692985" y="151159"/>
              </a:lnTo>
              <a:lnTo>
                <a:pt x="1692985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B9D45-A8FE-419E-9B0C-09D441B311E0}">
      <dsp:nvSpPr>
        <dsp:cNvPr id="0" name=""/>
        <dsp:cNvSpPr/>
      </dsp:nvSpPr>
      <dsp:spPr>
        <a:xfrm>
          <a:off x="2421814" y="2448272"/>
          <a:ext cx="3385970" cy="103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4115" y="0"/>
              </a:lnTo>
              <a:lnTo>
                <a:pt x="3144115" y="1039976"/>
              </a:lnTo>
              <a:lnTo>
                <a:pt x="3385970" y="103997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C23DE-CE38-45E9-BCF3-C78858AF4E2D}">
      <dsp:nvSpPr>
        <dsp:cNvPr id="0" name=""/>
        <dsp:cNvSpPr/>
      </dsp:nvSpPr>
      <dsp:spPr>
        <a:xfrm>
          <a:off x="2421814" y="2402552"/>
          <a:ext cx="3385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970" y="4572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F83B6-18D9-44BE-8B6B-CAD2597C8DC4}">
      <dsp:nvSpPr>
        <dsp:cNvPr id="0" name=""/>
        <dsp:cNvSpPr/>
      </dsp:nvSpPr>
      <dsp:spPr>
        <a:xfrm>
          <a:off x="2421814" y="1408295"/>
          <a:ext cx="3385970" cy="1039976"/>
        </a:xfrm>
        <a:custGeom>
          <a:avLst/>
          <a:gdLst/>
          <a:ahLst/>
          <a:cxnLst/>
          <a:rect l="0" t="0" r="0" b="0"/>
          <a:pathLst>
            <a:path>
              <a:moveTo>
                <a:pt x="0" y="1039976"/>
              </a:moveTo>
              <a:lnTo>
                <a:pt x="3144115" y="1039976"/>
              </a:lnTo>
              <a:lnTo>
                <a:pt x="3144115" y="0"/>
              </a:lnTo>
              <a:lnTo>
                <a:pt x="3385970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8C26D-2649-4FB7-BB56-ACE1AEA53F20}">
      <dsp:nvSpPr>
        <dsp:cNvPr id="0" name=""/>
        <dsp:cNvSpPr/>
      </dsp:nvSpPr>
      <dsp:spPr>
        <a:xfrm>
          <a:off x="3264" y="2079443"/>
          <a:ext cx="2418550" cy="737657"/>
        </a:xfrm>
        <a:prstGeom prst="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участники строительства</a:t>
          </a:r>
          <a:endParaRPr lang="ru-RU" sz="1800" kern="1200" dirty="0"/>
        </a:p>
      </dsp:txBody>
      <dsp:txXfrm>
        <a:off x="3264" y="2079443"/>
        <a:ext cx="2418550" cy="737657"/>
      </dsp:txXfrm>
    </dsp:sp>
    <dsp:sp modelId="{8E1F20CF-E790-4891-A337-3BC4ED918A67}">
      <dsp:nvSpPr>
        <dsp:cNvPr id="0" name=""/>
        <dsp:cNvSpPr/>
      </dsp:nvSpPr>
      <dsp:spPr>
        <a:xfrm>
          <a:off x="5807785" y="1039466"/>
          <a:ext cx="2418550" cy="737657"/>
        </a:xfrm>
        <a:prstGeom prst="rect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Заказчик (субъект)</a:t>
          </a:r>
          <a:endParaRPr lang="ru-RU" sz="1800" kern="1200" dirty="0"/>
        </a:p>
      </dsp:txBody>
      <dsp:txXfrm>
        <a:off x="5807785" y="1039466"/>
        <a:ext cx="2418550" cy="737657"/>
      </dsp:txXfrm>
    </dsp:sp>
    <dsp:sp modelId="{0C0AEDDC-071D-4250-96B1-F3414EBF1CA2}">
      <dsp:nvSpPr>
        <dsp:cNvPr id="0" name=""/>
        <dsp:cNvSpPr/>
      </dsp:nvSpPr>
      <dsp:spPr>
        <a:xfrm>
          <a:off x="5807785" y="2079443"/>
          <a:ext cx="2418550" cy="737657"/>
        </a:xfrm>
        <a:prstGeom prst="rect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Проектные организации</a:t>
          </a:r>
          <a:endParaRPr lang="ru-RU" sz="1900" kern="1200" dirty="0"/>
        </a:p>
      </dsp:txBody>
      <dsp:txXfrm>
        <a:off x="5807785" y="2079443"/>
        <a:ext cx="2418550" cy="737657"/>
      </dsp:txXfrm>
    </dsp:sp>
    <dsp:sp modelId="{AEB00CA2-C3D6-446D-BF3C-CA287DD47D6B}">
      <dsp:nvSpPr>
        <dsp:cNvPr id="0" name=""/>
        <dsp:cNvSpPr/>
      </dsp:nvSpPr>
      <dsp:spPr>
        <a:xfrm>
          <a:off x="5807785" y="3119419"/>
          <a:ext cx="2418550" cy="737657"/>
        </a:xfrm>
        <a:prstGeom prst="rect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Строительные организации</a:t>
          </a:r>
          <a:endParaRPr lang="ru-RU" sz="1900" kern="1200" dirty="0"/>
        </a:p>
      </dsp:txBody>
      <dsp:txXfrm>
        <a:off x="5807785" y="3119419"/>
        <a:ext cx="2418550" cy="737657"/>
      </dsp:txXfrm>
    </dsp:sp>
    <dsp:sp modelId="{89441FAC-74FA-44D2-B5AD-51C11BCC3322}">
      <dsp:nvSpPr>
        <dsp:cNvPr id="0" name=""/>
        <dsp:cNvSpPr/>
      </dsp:nvSpPr>
      <dsp:spPr>
        <a:xfrm>
          <a:off x="2905524" y="1559454"/>
          <a:ext cx="2418550" cy="737657"/>
        </a:xfrm>
        <a:prstGeom prst="rect">
          <a:avLst/>
        </a:prstGeom>
        <a:solidFill>
          <a:schemeClr val="accent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договор подряда</a:t>
          </a:r>
          <a:endParaRPr lang="ru-RU" sz="1900" kern="1200" dirty="0"/>
        </a:p>
      </dsp:txBody>
      <dsp:txXfrm>
        <a:off x="2905524" y="1559454"/>
        <a:ext cx="2418550" cy="737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37BE9-335F-4AF3-898A-588393AE53AA}">
      <dsp:nvSpPr>
        <dsp:cNvPr id="0" name=""/>
        <dsp:cNvSpPr/>
      </dsp:nvSpPr>
      <dsp:spPr>
        <a:xfrm rot="5400000">
          <a:off x="-228542" y="1040742"/>
          <a:ext cx="1590977" cy="192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9FF8C-5D42-47C2-BA2B-CE8E3A9841A2}">
      <dsp:nvSpPr>
        <dsp:cNvPr id="0" name=""/>
        <dsp:cNvSpPr/>
      </dsp:nvSpPr>
      <dsp:spPr>
        <a:xfrm>
          <a:off x="135529" y="22544"/>
          <a:ext cx="2133748" cy="12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Вводный инструктаж по охране труда</a:t>
          </a:r>
          <a:endParaRPr lang="ru-RU" sz="1600" kern="1200" dirty="0"/>
        </a:p>
      </dsp:txBody>
      <dsp:txXfrm>
        <a:off x="173026" y="60041"/>
        <a:ext cx="2058754" cy="1205255"/>
      </dsp:txXfrm>
    </dsp:sp>
    <dsp:sp modelId="{4BE1EAB0-A88C-46E4-A759-575698B94A61}">
      <dsp:nvSpPr>
        <dsp:cNvPr id="0" name=""/>
        <dsp:cNvSpPr/>
      </dsp:nvSpPr>
      <dsp:spPr>
        <a:xfrm rot="5400000">
          <a:off x="-228542" y="2641054"/>
          <a:ext cx="1590977" cy="192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219B1-9B4A-4A75-91D9-9DF5325A57A6}">
      <dsp:nvSpPr>
        <dsp:cNvPr id="0" name=""/>
        <dsp:cNvSpPr/>
      </dsp:nvSpPr>
      <dsp:spPr>
        <a:xfrm>
          <a:off x="2073" y="1622856"/>
          <a:ext cx="2400659" cy="12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Инструктаж не электротехнического персонала 1 группа</a:t>
          </a:r>
          <a:endParaRPr lang="ru-RU" sz="1600" kern="1200" dirty="0"/>
        </a:p>
      </dsp:txBody>
      <dsp:txXfrm>
        <a:off x="39570" y="1660353"/>
        <a:ext cx="2325665" cy="1205255"/>
      </dsp:txXfrm>
    </dsp:sp>
    <dsp:sp modelId="{4EDF1A2F-4547-40C6-9A9B-C459AE2B45D8}">
      <dsp:nvSpPr>
        <dsp:cNvPr id="0" name=""/>
        <dsp:cNvSpPr/>
      </dsp:nvSpPr>
      <dsp:spPr>
        <a:xfrm>
          <a:off x="571612" y="3441209"/>
          <a:ext cx="3036517" cy="192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D4EDC-7AE8-4EC7-A049-9A4D712594EE}">
      <dsp:nvSpPr>
        <dsp:cNvPr id="0" name=""/>
        <dsp:cNvSpPr/>
      </dsp:nvSpPr>
      <dsp:spPr>
        <a:xfrm>
          <a:off x="135529" y="3223167"/>
          <a:ext cx="2133748" cy="12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 оказанию первой помощи пострадавшим</a:t>
          </a:r>
          <a:endParaRPr lang="ru-RU" sz="1600" kern="1200" dirty="0"/>
        </a:p>
      </dsp:txBody>
      <dsp:txXfrm>
        <a:off x="173026" y="3260664"/>
        <a:ext cx="2058754" cy="1205255"/>
      </dsp:txXfrm>
    </dsp:sp>
    <dsp:sp modelId="{88B4A818-F18C-4510-BBE6-CA8E64D353D6}">
      <dsp:nvSpPr>
        <dsp:cNvPr id="0" name=""/>
        <dsp:cNvSpPr/>
      </dsp:nvSpPr>
      <dsp:spPr>
        <a:xfrm rot="16200000">
          <a:off x="2817308" y="2641054"/>
          <a:ext cx="1590977" cy="192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6B58A-9896-415D-9E06-B134C134A8CB}">
      <dsp:nvSpPr>
        <dsp:cNvPr id="0" name=""/>
        <dsp:cNvSpPr/>
      </dsp:nvSpPr>
      <dsp:spPr>
        <a:xfrm>
          <a:off x="3181380" y="3223167"/>
          <a:ext cx="2133748" cy="12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 по использованию (применению) СИЗ</a:t>
          </a:r>
          <a:endParaRPr lang="ru-RU" sz="1600" kern="1200" dirty="0"/>
        </a:p>
      </dsp:txBody>
      <dsp:txXfrm>
        <a:off x="3218877" y="3260664"/>
        <a:ext cx="2058754" cy="1205255"/>
      </dsp:txXfrm>
    </dsp:sp>
    <dsp:sp modelId="{D5259DA6-09FF-4AFC-B4F2-3B159F787DD3}">
      <dsp:nvSpPr>
        <dsp:cNvPr id="0" name=""/>
        <dsp:cNvSpPr/>
      </dsp:nvSpPr>
      <dsp:spPr>
        <a:xfrm rot="16200000">
          <a:off x="2817308" y="1040742"/>
          <a:ext cx="1590977" cy="192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D80F7-6019-48CA-805A-A1A3A368E67D}">
      <dsp:nvSpPr>
        <dsp:cNvPr id="0" name=""/>
        <dsp:cNvSpPr/>
      </dsp:nvSpPr>
      <dsp:spPr>
        <a:xfrm>
          <a:off x="3106870" y="1622856"/>
          <a:ext cx="2282769" cy="12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 по общим вопросам и функционированию СУОТ </a:t>
          </a:r>
          <a:endParaRPr lang="ru-RU" sz="1600" kern="1200" dirty="0"/>
        </a:p>
      </dsp:txBody>
      <dsp:txXfrm>
        <a:off x="3144367" y="1660353"/>
        <a:ext cx="2207775" cy="1205255"/>
      </dsp:txXfrm>
    </dsp:sp>
    <dsp:sp modelId="{27B84224-5AE5-42F7-A78F-C601207ADCD1}">
      <dsp:nvSpPr>
        <dsp:cNvPr id="0" name=""/>
        <dsp:cNvSpPr/>
      </dsp:nvSpPr>
      <dsp:spPr>
        <a:xfrm>
          <a:off x="3617790" y="240586"/>
          <a:ext cx="2902736" cy="192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9E452-DEBC-45BA-881B-6F19694F187C}">
      <dsp:nvSpPr>
        <dsp:cNvPr id="0" name=""/>
        <dsp:cNvSpPr/>
      </dsp:nvSpPr>
      <dsp:spPr>
        <a:xfrm>
          <a:off x="3106870" y="22544"/>
          <a:ext cx="2282769" cy="12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безопасным методам и приемам выполнения работ при воздействии ВОПФ </a:t>
          </a:r>
          <a:endParaRPr lang="ru-RU" sz="1400" kern="1200" dirty="0"/>
        </a:p>
      </dsp:txBody>
      <dsp:txXfrm>
        <a:off x="3144367" y="60041"/>
        <a:ext cx="2207775" cy="1205255"/>
      </dsp:txXfrm>
    </dsp:sp>
    <dsp:sp modelId="{AD6F5EEC-0AF3-45DF-A6EE-1EB98EEF8384}">
      <dsp:nvSpPr>
        <dsp:cNvPr id="0" name=""/>
        <dsp:cNvSpPr/>
      </dsp:nvSpPr>
      <dsp:spPr>
        <a:xfrm rot="5394951">
          <a:off x="5820269" y="951214"/>
          <a:ext cx="1411923" cy="1920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77690-F8F8-4FE8-BF7E-837A9E0E956E}">
      <dsp:nvSpPr>
        <dsp:cNvPr id="0" name=""/>
        <dsp:cNvSpPr/>
      </dsp:nvSpPr>
      <dsp:spPr>
        <a:xfrm>
          <a:off x="6093777" y="22544"/>
          <a:ext cx="2133748" cy="12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 работников рабочих профессий</a:t>
          </a:r>
          <a:endParaRPr lang="ru-RU" sz="1600" kern="1200" dirty="0"/>
        </a:p>
      </dsp:txBody>
      <dsp:txXfrm>
        <a:off x="6131274" y="60041"/>
        <a:ext cx="2058754" cy="1205255"/>
      </dsp:txXfrm>
    </dsp:sp>
    <dsp:sp modelId="{64673D62-62CB-4B97-BA55-4A54035EF2FE}">
      <dsp:nvSpPr>
        <dsp:cNvPr id="0" name=""/>
        <dsp:cNvSpPr/>
      </dsp:nvSpPr>
      <dsp:spPr>
        <a:xfrm>
          <a:off x="6095851" y="1443800"/>
          <a:ext cx="2133748" cy="1280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Проверка знаний по каждой программе</a:t>
          </a:r>
          <a:endParaRPr lang="ru-RU" sz="1700" kern="1200" dirty="0"/>
        </a:p>
      </dsp:txBody>
      <dsp:txXfrm>
        <a:off x="6133348" y="1481297"/>
        <a:ext cx="2058754" cy="1205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E7010-8678-469F-8C4A-F1EAB3A79E9D}">
      <dsp:nvSpPr>
        <dsp:cNvPr id="0" name=""/>
        <dsp:cNvSpPr/>
      </dsp:nvSpPr>
      <dsp:spPr>
        <a:xfrm>
          <a:off x="242894" y="148738"/>
          <a:ext cx="8172700" cy="11899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97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постановлением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 Правительства РФ от 24.12. 2021 N 2464 "О порядке обучения по охране труда и проверки знания требований охраны труда"  (пункты 78, 99, 104-116, 118, 119 Правил Постановления будут действовать с 01.03.2023 года)</a:t>
          </a:r>
        </a:p>
      </dsp:txBody>
      <dsp:txXfrm>
        <a:off x="242894" y="148738"/>
        <a:ext cx="8172700" cy="1189918"/>
      </dsp:txXfrm>
    </dsp:sp>
    <dsp:sp modelId="{1BE3E35F-C7A0-46BE-A34A-ED1044EA4D93}">
      <dsp:nvSpPr>
        <dsp:cNvPr id="0" name=""/>
        <dsp:cNvSpPr/>
      </dsp:nvSpPr>
      <dsp:spPr>
        <a:xfrm>
          <a:off x="88097" y="148740"/>
          <a:ext cx="902335" cy="11750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02ADA-067C-4F08-990D-A2320F1604E5}">
      <dsp:nvSpPr>
        <dsp:cNvPr id="0" name=""/>
        <dsp:cNvSpPr/>
      </dsp:nvSpPr>
      <dsp:spPr>
        <a:xfrm>
          <a:off x="1240350" y="1534854"/>
          <a:ext cx="6682390" cy="13827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97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постановлением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Правительства РФ от 16.12.2021 № 2334  "Об утверждении Правил аккредитации организаций, индивидуальных предпринимателей, оказывающих услуги в области охраны труда, и требований к организациям и индивидуальным предпринимателям, оказывающим услуги в области охраны труда "</a:t>
          </a:r>
        </a:p>
      </dsp:txBody>
      <dsp:txXfrm>
        <a:off x="1240350" y="1534854"/>
        <a:ext cx="6682390" cy="1382768"/>
      </dsp:txXfrm>
    </dsp:sp>
    <dsp:sp modelId="{1F89E05E-ADFC-4808-B2A3-2AE6560F79C3}">
      <dsp:nvSpPr>
        <dsp:cNvPr id="0" name=""/>
        <dsp:cNvSpPr/>
      </dsp:nvSpPr>
      <dsp:spPr>
        <a:xfrm>
          <a:off x="756229" y="1574086"/>
          <a:ext cx="1135534" cy="134608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B3BA2-A3DF-4BE0-96AC-1C75A403B9BE}">
      <dsp:nvSpPr>
        <dsp:cNvPr id="0" name=""/>
        <dsp:cNvSpPr/>
      </dsp:nvSpPr>
      <dsp:spPr>
        <a:xfrm>
          <a:off x="1970903" y="3280161"/>
          <a:ext cx="6202538" cy="1094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97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Межгосударственный стандарт </a:t>
          </a:r>
          <a:r>
            <a:rPr lang="ru-RU" sz="1600" u="sng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ГОСТ 12.0.004-2015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 "Система стандартов безопасности труда. Организация обучения безопасности труда. Общие положения" , приказ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Росстандарта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от 9 июня 2016 г. N 600-ст.применяется на </a:t>
          </a: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добровольной основе.</a:t>
          </a:r>
          <a:endParaRPr lang="ru-RU" sz="1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0903" y="3280161"/>
        <a:ext cx="6202538" cy="1094022"/>
      </dsp:txXfrm>
    </dsp:sp>
    <dsp:sp modelId="{DF978DEB-6397-40CC-9E33-EB0BA3BBFED1}">
      <dsp:nvSpPr>
        <dsp:cNvPr id="0" name=""/>
        <dsp:cNvSpPr/>
      </dsp:nvSpPr>
      <dsp:spPr>
        <a:xfrm>
          <a:off x="1614497" y="3240996"/>
          <a:ext cx="1070106" cy="13087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E48A6-9C5F-40B4-A7D8-990A3A5E620E}">
      <dsp:nvSpPr>
        <dsp:cNvPr id="0" name=""/>
        <dsp:cNvSpPr/>
      </dsp:nvSpPr>
      <dsp:spPr>
        <a:xfrm>
          <a:off x="0" y="635732"/>
          <a:ext cx="84352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CC972-C793-48DC-906C-3991B8009033}">
      <dsp:nvSpPr>
        <dsp:cNvPr id="0" name=""/>
        <dsp:cNvSpPr/>
      </dsp:nvSpPr>
      <dsp:spPr>
        <a:xfrm>
          <a:off x="380576" y="1938"/>
          <a:ext cx="8052198" cy="884713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 отдельных вопросах, связанных с обучением по охране труда и проверкой знаний требований охраны труда – Письмо Минтруда от 30 мая 2022 г. N 15-2/В-1677;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3764" y="45126"/>
        <a:ext cx="7965822" cy="798337"/>
      </dsp:txXfrm>
    </dsp:sp>
    <dsp:sp modelId="{BF60E245-CF3A-4C07-A66E-2BAD73099D1C}">
      <dsp:nvSpPr>
        <dsp:cNvPr id="0" name=""/>
        <dsp:cNvSpPr/>
      </dsp:nvSpPr>
      <dsp:spPr>
        <a:xfrm>
          <a:off x="0" y="1937217"/>
          <a:ext cx="84352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12B26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0E761-E96F-4FBC-AAF4-38819995C754}">
      <dsp:nvSpPr>
        <dsp:cNvPr id="0" name=""/>
        <dsp:cNvSpPr/>
      </dsp:nvSpPr>
      <dsp:spPr>
        <a:xfrm>
          <a:off x="383047" y="1155932"/>
          <a:ext cx="8045979" cy="1032204"/>
        </a:xfrm>
        <a:prstGeom prst="roundRect">
          <a:avLst/>
        </a:prstGeom>
        <a:solidFill>
          <a:srgbClr val="12B26A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 smtClean="0">
              <a:solidFill>
                <a:schemeClr val="tx1"/>
              </a:solidFill>
            </a:rPr>
            <a:t>О проведении внепланового обучения по охране труда и внеочередной проверки знаний требований охраны труда в случае вступления в силу новых НПА, содержащих обязательные требования — Письмо Минтруда от 1 февраля 2022 г. N 15-2/В-277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33435" y="1206320"/>
        <a:ext cx="7945203" cy="931428"/>
      </dsp:txXfrm>
    </dsp:sp>
    <dsp:sp modelId="{5840C1CF-A739-4699-BCA3-BBAF1D4CC36E}">
      <dsp:nvSpPr>
        <dsp:cNvPr id="0" name=""/>
        <dsp:cNvSpPr/>
      </dsp:nvSpPr>
      <dsp:spPr>
        <a:xfrm>
          <a:off x="0" y="3237743"/>
          <a:ext cx="84352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4C270-0C91-4523-B559-8E7017CE2166}">
      <dsp:nvSpPr>
        <dsp:cNvPr id="0" name=""/>
        <dsp:cNvSpPr/>
      </dsp:nvSpPr>
      <dsp:spPr>
        <a:xfrm>
          <a:off x="401581" y="2457417"/>
          <a:ext cx="8031630" cy="1031246"/>
        </a:xfrm>
        <a:prstGeom prst="roundRect">
          <a:avLst/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 проведении внепланового обучения по охране труда и внеочередной проверки знаний требований охраны труда в связи с вступлением в силу новых НПА, содержащих обязательные требования — Письмо Минтруда от 1 февраля 2022 г. 15-2/ООГ-163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51922" y="2507758"/>
        <a:ext cx="7930948" cy="930564"/>
      </dsp:txXfrm>
    </dsp:sp>
    <dsp:sp modelId="{DDE2D4E6-213A-4969-A55D-72435F27B4B7}">
      <dsp:nvSpPr>
        <dsp:cNvPr id="0" name=""/>
        <dsp:cNvSpPr/>
      </dsp:nvSpPr>
      <dsp:spPr>
        <a:xfrm>
          <a:off x="0" y="4466205"/>
          <a:ext cx="84352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0F372-674B-411A-ACC0-A7C02F4860E9}">
      <dsp:nvSpPr>
        <dsp:cNvPr id="0" name=""/>
        <dsp:cNvSpPr/>
      </dsp:nvSpPr>
      <dsp:spPr>
        <a:xfrm>
          <a:off x="411878" y="3757943"/>
          <a:ext cx="8016605" cy="959181"/>
        </a:xfrm>
        <a:prstGeom prst="round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 проведении внепланового обучения по охране труда и внеочередной проверки знаний требований охраны труда в случае вступления в силу новых НПА, содержащих обязательные требования — Письмо Минтруда от 12 января 2022 г. N 15-2/ООГ-18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58701" y="3804766"/>
        <a:ext cx="7922959" cy="865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329DC-C607-40DF-A1BA-05023ECA4A0A}">
      <dsp:nvSpPr>
        <dsp:cNvPr id="0" name=""/>
        <dsp:cNvSpPr/>
      </dsp:nvSpPr>
      <dsp:spPr>
        <a:xfrm rot="5400000">
          <a:off x="-257390" y="260407"/>
          <a:ext cx="1715937" cy="1201156"/>
        </a:xfrm>
        <a:prstGeom prst="chevron">
          <a:avLst/>
        </a:prstGeom>
        <a:solidFill>
          <a:srgbClr val="00B05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00"/>
              </a:solidFill>
              <a:latin typeface="Arial"/>
            </a:rPr>
            <a:t>№ 1-2</a:t>
          </a:r>
          <a:endParaRPr lang="ru-RU" sz="2600" kern="1200" dirty="0"/>
        </a:p>
      </dsp:txBody>
      <dsp:txXfrm rot="-5400000">
        <a:off x="1" y="603594"/>
        <a:ext cx="1201156" cy="514781"/>
      </dsp:txXfrm>
    </dsp:sp>
    <dsp:sp modelId="{9D9DBEF5-1FC9-48CC-A18F-89D34088F9F5}">
      <dsp:nvSpPr>
        <dsp:cNvPr id="0" name=""/>
        <dsp:cNvSpPr/>
      </dsp:nvSpPr>
      <dsp:spPr>
        <a:xfrm rot="5400000">
          <a:off x="3787314" y="-2583140"/>
          <a:ext cx="1115359" cy="62876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rgbClr val="000000"/>
              </a:solidFill>
              <a:latin typeface="+mn-lt"/>
            </a:rPr>
            <a:t>Увеличившийся перечень требований на </a:t>
          </a:r>
          <a:r>
            <a:rPr lang="ru-RU" sz="1600" b="0" kern="1200" dirty="0" smtClean="0">
              <a:solidFill>
                <a:srgbClr val="C00000"/>
              </a:solidFill>
              <a:latin typeface="+mn-lt"/>
            </a:rPr>
            <a:t>124 пункта</a:t>
          </a:r>
          <a:endParaRPr lang="ru-RU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rgbClr val="000000"/>
              </a:solidFill>
              <a:latin typeface="+mn-lt"/>
            </a:rPr>
            <a:t>Обучение по оказанию первой помощи пострадавшим</a:t>
          </a:r>
          <a:endParaRPr lang="ru-RU" sz="1600" b="0" kern="1200" dirty="0">
            <a:latin typeface="+mn-lt"/>
          </a:endParaRPr>
        </a:p>
      </dsp:txBody>
      <dsp:txXfrm rot="-5400000">
        <a:off x="1201157" y="57464"/>
        <a:ext cx="6233228" cy="1006465"/>
      </dsp:txXfrm>
    </dsp:sp>
    <dsp:sp modelId="{CE925AFA-0830-4E34-8C42-E2E8C8A12275}">
      <dsp:nvSpPr>
        <dsp:cNvPr id="0" name=""/>
        <dsp:cNvSpPr/>
      </dsp:nvSpPr>
      <dsp:spPr>
        <a:xfrm rot="5400000">
          <a:off x="-257390" y="1783573"/>
          <a:ext cx="1715937" cy="1201156"/>
        </a:xfrm>
        <a:prstGeom prst="chevron">
          <a:avLst/>
        </a:prstGeom>
        <a:solidFill>
          <a:srgbClr val="00B0F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00"/>
              </a:solidFill>
              <a:latin typeface="Arial"/>
            </a:rPr>
            <a:t>№ 3- 4 </a:t>
          </a:r>
          <a:endParaRPr lang="ru-RU" sz="2600" kern="1200" dirty="0"/>
        </a:p>
      </dsp:txBody>
      <dsp:txXfrm rot="-5400000">
        <a:off x="1" y="2126760"/>
        <a:ext cx="1201156" cy="514781"/>
      </dsp:txXfrm>
    </dsp:sp>
    <dsp:sp modelId="{A5A50871-93B0-4D05-A9AF-51C22DF4778F}">
      <dsp:nvSpPr>
        <dsp:cNvPr id="0" name=""/>
        <dsp:cNvSpPr/>
      </dsp:nvSpPr>
      <dsp:spPr>
        <a:xfrm rot="5400000">
          <a:off x="3787314" y="-1059974"/>
          <a:ext cx="1115359" cy="62876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Обучение по использованию (применению) средств индивидуальной защиты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Требования к обучающим организациям</a:t>
          </a:r>
          <a:endParaRPr lang="ru-RU" sz="1600" b="0" kern="1200" dirty="0"/>
        </a:p>
      </dsp:txBody>
      <dsp:txXfrm rot="-5400000">
        <a:off x="1201157" y="1580630"/>
        <a:ext cx="6233228" cy="1006465"/>
      </dsp:txXfrm>
    </dsp:sp>
    <dsp:sp modelId="{281467CF-DB18-4D18-88DA-C58DDC6D25A1}">
      <dsp:nvSpPr>
        <dsp:cNvPr id="0" name=""/>
        <dsp:cNvSpPr/>
      </dsp:nvSpPr>
      <dsp:spPr>
        <a:xfrm rot="5400000">
          <a:off x="-257390" y="3306739"/>
          <a:ext cx="1715937" cy="1201156"/>
        </a:xfrm>
        <a:prstGeom prst="chevron">
          <a:avLst/>
        </a:prstGeom>
        <a:solidFill>
          <a:srgbClr val="0070C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00"/>
              </a:solidFill>
              <a:latin typeface="Arial"/>
            </a:rPr>
            <a:t>№ 5- 6 </a:t>
          </a:r>
          <a:endParaRPr lang="ru-RU" sz="2600" kern="1200" dirty="0"/>
        </a:p>
      </dsp:txBody>
      <dsp:txXfrm rot="-5400000">
        <a:off x="1" y="3649926"/>
        <a:ext cx="1201156" cy="514781"/>
      </dsp:txXfrm>
    </dsp:sp>
    <dsp:sp modelId="{D684467D-98B7-4D8F-9FEC-5DBEBCDA547C}">
      <dsp:nvSpPr>
        <dsp:cNvPr id="0" name=""/>
        <dsp:cNvSpPr/>
      </dsp:nvSpPr>
      <dsp:spPr>
        <a:xfrm rot="5400000">
          <a:off x="3787314" y="463191"/>
          <a:ext cx="1115359" cy="62876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0000"/>
              </a:solidFill>
              <a:effectLst/>
              <a:latin typeface="+mn-lt"/>
            </a:rPr>
            <a:t>Проведение инструктажей по охране труда</a:t>
          </a:r>
          <a:endParaRPr lang="ru-RU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+mn-lt"/>
            </a:rPr>
            <a:t>Проведение стажировки по охране труда на рабочем месте</a:t>
          </a:r>
          <a:endParaRPr lang="ru-RU" sz="1600" b="0" kern="1200" dirty="0">
            <a:latin typeface="+mn-lt"/>
          </a:endParaRPr>
        </a:p>
      </dsp:txBody>
      <dsp:txXfrm rot="-5400000">
        <a:off x="1201157" y="3103796"/>
        <a:ext cx="6233228" cy="10064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329DC-C607-40DF-A1BA-05023ECA4A0A}">
      <dsp:nvSpPr>
        <dsp:cNvPr id="0" name=""/>
        <dsp:cNvSpPr/>
      </dsp:nvSpPr>
      <dsp:spPr>
        <a:xfrm rot="5400000">
          <a:off x="-257139" y="262481"/>
          <a:ext cx="1714261" cy="1199983"/>
        </a:xfrm>
        <a:prstGeom prst="chevron">
          <a:avLst/>
        </a:prstGeom>
        <a:solidFill>
          <a:srgbClr val="00B05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00"/>
              </a:solidFill>
              <a:latin typeface="Arial"/>
            </a:rPr>
            <a:t>№ 7</a:t>
          </a:r>
          <a:endParaRPr lang="ru-RU" sz="2600" kern="1200" dirty="0"/>
        </a:p>
      </dsp:txBody>
      <dsp:txXfrm rot="-5400000">
        <a:off x="1" y="605334"/>
        <a:ext cx="1199983" cy="514278"/>
      </dsp:txXfrm>
    </dsp:sp>
    <dsp:sp modelId="{9D9DBEF5-1FC9-48CC-A18F-89D34088F9F5}">
      <dsp:nvSpPr>
        <dsp:cNvPr id="0" name=""/>
        <dsp:cNvSpPr/>
      </dsp:nvSpPr>
      <dsp:spPr>
        <a:xfrm rot="5400000">
          <a:off x="3787272" y="-2515279"/>
          <a:ext cx="1114270" cy="6288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Программы обучения по охране труда</a:t>
          </a: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Согласно п.46 Порядка №2464 обучение требованиям охраны проводится в зависимости от категории работников</a:t>
          </a:r>
          <a:endParaRPr lang="ru-RU" sz="1600" kern="1200" dirty="0"/>
        </a:p>
      </dsp:txBody>
      <dsp:txXfrm rot="-5400000">
        <a:off x="1199983" y="126404"/>
        <a:ext cx="6234454" cy="1005482"/>
      </dsp:txXfrm>
    </dsp:sp>
    <dsp:sp modelId="{CE925AFA-0830-4E34-8C42-E2E8C8A12275}">
      <dsp:nvSpPr>
        <dsp:cNvPr id="0" name=""/>
        <dsp:cNvSpPr/>
      </dsp:nvSpPr>
      <dsp:spPr>
        <a:xfrm rot="5400000">
          <a:off x="-257139" y="1784160"/>
          <a:ext cx="1714261" cy="1199983"/>
        </a:xfrm>
        <a:prstGeom prst="chevron">
          <a:avLst/>
        </a:prstGeom>
        <a:solidFill>
          <a:srgbClr val="00B0F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00"/>
              </a:solidFill>
              <a:latin typeface="Arial"/>
            </a:rPr>
            <a:t>№ 8- 9 </a:t>
          </a:r>
          <a:endParaRPr lang="ru-RU" sz="2600" kern="1200" dirty="0"/>
        </a:p>
      </dsp:txBody>
      <dsp:txXfrm rot="-5400000">
        <a:off x="1" y="2127013"/>
        <a:ext cx="1199983" cy="514278"/>
      </dsp:txXfrm>
    </dsp:sp>
    <dsp:sp modelId="{A5A50871-93B0-4D05-A9AF-51C22DF4778F}">
      <dsp:nvSpPr>
        <dsp:cNvPr id="0" name=""/>
        <dsp:cNvSpPr/>
      </dsp:nvSpPr>
      <dsp:spPr>
        <a:xfrm rot="5400000">
          <a:off x="3787272" y="-1060268"/>
          <a:ext cx="1114270" cy="6288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+mn-lt"/>
            </a:rPr>
            <a:t>Организация проверки знания требований охраны труда</a:t>
          </a:r>
          <a:endParaRPr lang="ru-RU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0000"/>
              </a:solidFill>
              <a:effectLst/>
              <a:latin typeface="+mn-lt"/>
            </a:rPr>
            <a:t>Оформление документов и записей о планировании и регистрации проведения обучения по охране труда</a:t>
          </a:r>
          <a:endParaRPr lang="ru-RU" sz="1600" b="0" kern="1200" dirty="0">
            <a:latin typeface="+mn-lt"/>
          </a:endParaRPr>
        </a:p>
      </dsp:txBody>
      <dsp:txXfrm rot="-5400000">
        <a:off x="1199983" y="1581415"/>
        <a:ext cx="6234454" cy="1005482"/>
      </dsp:txXfrm>
    </dsp:sp>
    <dsp:sp modelId="{281467CF-DB18-4D18-88DA-C58DDC6D25A1}">
      <dsp:nvSpPr>
        <dsp:cNvPr id="0" name=""/>
        <dsp:cNvSpPr/>
      </dsp:nvSpPr>
      <dsp:spPr>
        <a:xfrm rot="5400000">
          <a:off x="-257139" y="3305838"/>
          <a:ext cx="1714261" cy="1199983"/>
        </a:xfrm>
        <a:prstGeom prst="chevron">
          <a:avLst/>
        </a:prstGeom>
        <a:solidFill>
          <a:srgbClr val="0070C0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0000"/>
              </a:solidFill>
              <a:latin typeface="Arial"/>
            </a:rPr>
            <a:t>№ 10</a:t>
          </a:r>
          <a:endParaRPr lang="ru-RU" sz="2600" kern="1200" dirty="0"/>
        </a:p>
      </dsp:txBody>
      <dsp:txXfrm rot="-5400000">
        <a:off x="1" y="3648691"/>
        <a:ext cx="1199983" cy="514278"/>
      </dsp:txXfrm>
    </dsp:sp>
    <dsp:sp modelId="{D684467D-98B7-4D8F-9FEC-5DBEBCDA547C}">
      <dsp:nvSpPr>
        <dsp:cNvPr id="0" name=""/>
        <dsp:cNvSpPr/>
      </dsp:nvSpPr>
      <dsp:spPr>
        <a:xfrm rot="5400000">
          <a:off x="3787272" y="461410"/>
          <a:ext cx="1114270" cy="6288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Особенности организации обучения по охране труда на </a:t>
          </a:r>
          <a:r>
            <a:rPr lang="ru-RU" sz="1600" b="0" i="0" kern="1200" dirty="0" err="1" smtClean="0"/>
            <a:t>микропредприятии</a:t>
          </a:r>
          <a:endParaRPr lang="ru-RU" sz="1600" b="0" kern="1200" dirty="0"/>
        </a:p>
      </dsp:txBody>
      <dsp:txXfrm rot="-5400000">
        <a:off x="1199983" y="3103093"/>
        <a:ext cx="6234454" cy="1005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E49D1-6340-42F5-8313-F2C3D478C3A7}">
      <dsp:nvSpPr>
        <dsp:cNvPr id="0" name=""/>
        <dsp:cNvSpPr/>
      </dsp:nvSpPr>
      <dsp:spPr>
        <a:xfrm>
          <a:off x="0" y="147673"/>
          <a:ext cx="8229600" cy="1827614"/>
        </a:xfrm>
        <a:prstGeom prst="snip2DiagRect">
          <a:avLst/>
        </a:prstGeom>
        <a:gradFill rotWithShape="0">
          <a:gsLst>
            <a:gs pos="0">
              <a:srgbClr val="12B26A">
                <a:lumMod val="8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Целевой инструктаж выделен в отдельный вид инструктажей, а причин для его проведения стало больше; 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52304" y="299977"/>
        <a:ext cx="7924992" cy="1523006"/>
      </dsp:txXfrm>
    </dsp:sp>
    <dsp:sp modelId="{E8206FDA-0FE1-4C24-B31F-47F36808CD72}">
      <dsp:nvSpPr>
        <dsp:cNvPr id="0" name=""/>
        <dsp:cNvSpPr/>
      </dsp:nvSpPr>
      <dsp:spPr>
        <a:xfrm>
          <a:off x="0" y="2307897"/>
          <a:ext cx="8229600" cy="1824180"/>
        </a:xfrm>
        <a:prstGeom prst="snip2DiagRect">
          <a:avLst/>
        </a:prstGeom>
        <a:gradFill rotWithShape="0">
          <a:gsLst>
            <a:gs pos="0">
              <a:srgbClr val="12B26A">
                <a:lumMod val="8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Изменились требования к журналам регистрации инструктажей (вводного и на рабочем месте);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52018" y="2459915"/>
        <a:ext cx="7925564" cy="15201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478EB-DEA8-4C16-99D1-83149B7F501C}">
      <dsp:nvSpPr>
        <dsp:cNvPr id="0" name=""/>
        <dsp:cNvSpPr/>
      </dsp:nvSpPr>
      <dsp:spPr>
        <a:xfrm rot="16200000">
          <a:off x="-277811" y="281929"/>
          <a:ext cx="4525962" cy="3962102"/>
        </a:xfrm>
        <a:prstGeom prst="flowChartManualOperation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rPr>
            <a:t>«Вписать» процедуру обучения по охране труда по новым требованиям в Систему управления охраной труда (можно включить в само Положение по СУОТ или сделать отдельное положение/порядок по обучению)</a:t>
          </a:r>
          <a:endParaRPr lang="ru-RU" sz="2000" kern="1200" dirty="0"/>
        </a:p>
      </dsp:txBody>
      <dsp:txXfrm rot="5400000">
        <a:off x="4119" y="905191"/>
        <a:ext cx="3962102" cy="2715578"/>
      </dsp:txXfrm>
    </dsp:sp>
    <dsp:sp modelId="{D041BF66-2536-467E-B178-FAE283DCC56F}">
      <dsp:nvSpPr>
        <dsp:cNvPr id="0" name=""/>
        <dsp:cNvSpPr/>
      </dsp:nvSpPr>
      <dsp:spPr>
        <a:xfrm rot="16200000">
          <a:off x="3981449" y="281929"/>
          <a:ext cx="4525962" cy="3962102"/>
        </a:xfrm>
        <a:prstGeom prst="flowChartManualOperation">
          <a:avLst/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effectLst/>
              <a:latin typeface="Arial"/>
              <a:ea typeface="Times New Roman"/>
            </a:rPr>
            <a:t>Удостовериться, будет ли легитимно после 1 сентября 2022 года имеющееся обучение работников, а именно, нужно проверить «полноту» этого обучения на соответствие положениям Постановления №2464, «покрывает» ли имеющееся обучение те требования, которые оно излагает</a:t>
          </a:r>
          <a:endParaRPr lang="ru-RU" sz="2000" kern="1200" dirty="0"/>
        </a:p>
      </dsp:txBody>
      <dsp:txXfrm rot="5400000">
        <a:off x="4263379" y="905191"/>
        <a:ext cx="3962102" cy="2715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B81A-C7AE-4F64-A77C-267ED9B766B8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A9239-2815-4865-B06F-67780F6F8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7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239-2815-4865-B06F-67780F6F83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5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239-2815-4865-B06F-67780F6F830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6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239-2815-4865-B06F-67780F6F830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9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DEF5FA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srgbClr val="DEF5FA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0771EC-D5BB-4C2C-9F24-81CC310CE823}" type="datetime1">
              <a:rPr lang="ru-RU" smtClean="0"/>
              <a:t>20.10.2022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881373-5F53-49D6-900A-B40712E3C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0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9D24B-7BDE-4235-8F59-3B6190A2DD93}" type="datetime1">
              <a:rPr lang="ru-RU" smtClean="0">
                <a:solidFill>
                  <a:prstClr val="black"/>
                </a:solidFill>
              </a:rPr>
              <a:t>20.10.2022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8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02A600-0657-4554-B35D-5403019A61A8}" type="datetime1">
              <a:rPr lang="ru-RU" smtClean="0">
                <a:solidFill>
                  <a:prstClr val="black"/>
                </a:solidFill>
              </a:rPr>
              <a:t>20.10.2022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0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57C85-64A6-4AB5-9C6D-9468B3483790}" type="datetime1">
              <a:rPr lang="ru-RU" smtClean="0">
                <a:solidFill>
                  <a:prstClr val="black"/>
                </a:solidFill>
              </a:rPr>
              <a:t>20.10.2022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99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27AE0E-F6B1-42B0-8FF5-9D440D7A405C}" type="datetime1">
              <a:rPr lang="ru-RU" smtClean="0">
                <a:solidFill>
                  <a:srgbClr val="DEF5FA"/>
                </a:solidFill>
              </a:rPr>
              <a:t>20.10.2022</a:t>
            </a:fld>
            <a:endParaRPr lang="ru-RU">
              <a:solidFill>
                <a:srgbClr val="DEF5F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81373-5F53-49D6-900A-B40712E3C832}" type="slidenum">
              <a:rPr lang="ru-RU" smtClean="0">
                <a:solidFill>
                  <a:srgbClr val="DEF5FA"/>
                </a:solidFill>
              </a:rPr>
              <a:pPr/>
              <a:t>‹#›</a:t>
            </a:fld>
            <a:endParaRPr lang="ru-RU">
              <a:solidFill>
                <a:srgbClr val="DEF5FA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59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73EB8-84F4-4441-88FE-63BE11A7F703}" type="datetime1">
              <a:rPr lang="ru-RU" smtClean="0">
                <a:solidFill>
                  <a:srgbClr val="DEF5FA"/>
                </a:solidFill>
              </a:rPr>
              <a:t>20.10.2022</a:t>
            </a:fld>
            <a:endParaRPr lang="ru-RU">
              <a:solidFill>
                <a:srgbClr val="DEF5F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81373-5F53-49D6-900A-B40712E3C832}" type="slidenum">
              <a:rPr lang="ru-RU" smtClean="0">
                <a:solidFill>
                  <a:srgbClr val="DEF5FA"/>
                </a:solidFill>
              </a:rPr>
              <a:pPr/>
              <a:t>‹#›</a:t>
            </a:fld>
            <a:endParaRPr lang="ru-RU">
              <a:solidFill>
                <a:srgbClr val="DEF5FA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982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EC973D-6107-4F6F-A955-86E2A35D89E9}" type="datetime1">
              <a:rPr lang="ru-RU" smtClean="0">
                <a:solidFill>
                  <a:prstClr val="black"/>
                </a:solidFill>
              </a:rPr>
              <a:t>20.10.2022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40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A1C61-16E1-4DC0-A640-88B0C5B3DDD9}" type="datetime1">
              <a:rPr lang="ru-RU" smtClean="0">
                <a:solidFill>
                  <a:srgbClr val="DEF5FA"/>
                </a:solidFill>
              </a:rPr>
              <a:t>20.10.2022</a:t>
            </a:fld>
            <a:endParaRPr lang="ru-RU">
              <a:solidFill>
                <a:srgbClr val="DEF5F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EF5F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81373-5F53-49D6-900A-B40712E3C832}" type="slidenum">
              <a:rPr lang="ru-RU" smtClean="0">
                <a:solidFill>
                  <a:srgbClr val="DEF5FA"/>
                </a:solidFill>
              </a:rPr>
              <a:pPr/>
              <a:t>‹#›</a:t>
            </a:fld>
            <a:endParaRPr lang="ru-RU">
              <a:solidFill>
                <a:srgbClr val="DEF5FA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891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4EAEE-54E0-4C68-A3FA-D52E9CA6E698}" type="datetime1">
              <a:rPr lang="ru-RU" smtClean="0">
                <a:solidFill>
                  <a:prstClr val="black"/>
                </a:solidFill>
              </a:rPr>
              <a:t>20.10.2022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6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0D1550-D561-4C40-96C9-52A995023593}" type="datetime1">
              <a:rPr lang="ru-RU" smtClean="0">
                <a:solidFill>
                  <a:prstClr val="black"/>
                </a:solidFill>
              </a:rPr>
              <a:t>20.10.2022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14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44D9AE-FEFE-436A-A671-4AB491D0C153}" type="datetime1">
              <a:rPr lang="ru-RU" smtClean="0">
                <a:solidFill>
                  <a:srgbClr val="DEF5FA"/>
                </a:solidFill>
              </a:rPr>
              <a:t>20.10.2022</a:t>
            </a:fld>
            <a:endParaRPr lang="ru-RU">
              <a:solidFill>
                <a:srgbClr val="DEF5F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srgbClr val="DEF5F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881373-5F53-49D6-900A-B40712E3C832}" type="slidenum">
              <a:rPr lang="ru-RU" smtClean="0">
                <a:solidFill>
                  <a:srgbClr val="DEF5FA"/>
                </a:solidFill>
              </a:rPr>
              <a:pPr/>
              <a:t>‹#›</a:t>
            </a:fld>
            <a:endParaRPr lang="ru-RU">
              <a:solidFill>
                <a:srgbClr val="DEF5F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srgbClr val="DEF5FA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59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srgbClr val="DEF5FA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4E2254-2B97-469E-BBB3-225EA222484C}" type="datetime1">
              <a:rPr lang="ru-RU" smtClean="0">
                <a:solidFill>
                  <a:prstClr val="black"/>
                </a:solidFill>
              </a:rPr>
              <a:t>20.10.2022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413840#h1333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91;&#1090;&#1077;&#1074;&#1086;&#1076;&#1080;&#1090;&#1077;&#1083;&#1100;-&#1079;&#1072;&#1082;&#1086;&#1085;&#1086;&#1076;&#1072;&#1090;&#1077;&#1083;&#1100;&#1089;&#1090;&#1074;&#1072;-&#1087;&#1086;-&#1086;&#1093;&#1088;&#1072;&#1085;&#1077;-&#1090;&#1088;&#1091;&#1076;&#1072;-2022.pdf" TargetMode="External"/><Relationship Id="rId2" Type="http://schemas.openxmlformats.org/officeDocument/2006/relationships/hyperlink" Target="&#1048;&#1085;&#1092;&#1086;&#1088;&#1084;&#1072;&#1094;&#1080;&#1086;&#1085;&#1085;&#1086;&#1077;%20&#1087;&#1080;&#1089;&#1100;&#1084;&#1086;%20&#1087;&#1086;%20&#1054;&#1058;%20&#1089;%201%20&#1089;&#1077;&#1085;&#1090;&#1103;&#1073;&#1088;&#1103;%202022&#1075;%20-%20&#1082;&#1086;&#1087;&#1080;&#1103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7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5" y="1628800"/>
            <a:ext cx="8224180" cy="26642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Топ-10 </a:t>
            </a:r>
            <a:r>
              <a:rPr lang="ru-RU" sz="3600" dirty="0">
                <a:solidFill>
                  <a:srgbClr val="C00000"/>
                </a:solidFill>
              </a:rPr>
              <a:t>изменений в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</a:rPr>
              <a:t>области обучения охране труда: программы и </a:t>
            </a:r>
            <a:r>
              <a:rPr lang="ru-RU" sz="3600" dirty="0" smtClean="0">
                <a:solidFill>
                  <a:srgbClr val="C00000"/>
                </a:solidFill>
              </a:rPr>
              <a:t>форматы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AutoShape 6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1567" y="598310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Хабаровск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21 октября, 2022 год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2958" y="3717032"/>
            <a:ext cx="4058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Шабанова Светлана Васильевна – </a:t>
            </a:r>
          </a:p>
          <a:p>
            <a:r>
              <a:rPr lang="ru-RU" sz="1400" b="1" dirty="0" smtClean="0"/>
              <a:t>член Координационного совета </a:t>
            </a:r>
            <a:r>
              <a:rPr lang="ru-RU" sz="1400" b="1" dirty="0"/>
              <a:t>по вопросам условий и охраны труда в Хабаровском </a:t>
            </a:r>
            <a:r>
              <a:rPr lang="ru-RU" sz="1400" b="1" dirty="0" smtClean="0"/>
              <a:t>крае,</a:t>
            </a:r>
            <a:r>
              <a:rPr lang="ru-RU" sz="1400" dirty="0" smtClean="0"/>
              <a:t> </a:t>
            </a:r>
            <a:r>
              <a:rPr lang="ru-RU" sz="1400" b="1" dirty="0" smtClean="0"/>
              <a:t>преподаватель- исследователь в области педагогических наук,  руководитель УМО </a:t>
            </a:r>
          </a:p>
          <a:p>
            <a:r>
              <a:rPr lang="ru-RU" sz="1400" b="1" dirty="0" smtClean="0"/>
              <a:t>АНО ДПО «Институт «</a:t>
            </a:r>
            <a:r>
              <a:rPr lang="ru-RU" sz="1400" b="1" dirty="0" err="1" smtClean="0"/>
              <a:t>ТТристика</a:t>
            </a:r>
            <a:r>
              <a:rPr lang="ru-RU" sz="1400" b="1" dirty="0" smtClean="0"/>
              <a:t>»</a:t>
            </a:r>
          </a:p>
          <a:p>
            <a:pPr algn="just"/>
            <a:r>
              <a:rPr lang="en-US" sz="1000" b="1" dirty="0" smtClean="0">
                <a:solidFill>
                  <a:srgbClr val="F8F8F8"/>
                </a:solidFill>
              </a:rPr>
              <a:t>umcdirector@ttristika.ru </a:t>
            </a:r>
            <a:r>
              <a:rPr lang="ru-RU" sz="1000" b="1" dirty="0" smtClean="0">
                <a:solidFill>
                  <a:srgbClr val="F8F8F8"/>
                </a:solidFill>
              </a:rPr>
              <a:t>,</a:t>
            </a:r>
            <a:r>
              <a:rPr lang="en-US" sz="1000" b="1" dirty="0" smtClean="0">
                <a:solidFill>
                  <a:srgbClr val="F8F8F8"/>
                </a:solidFill>
              </a:rPr>
              <a:t> </a:t>
            </a:r>
            <a:r>
              <a:rPr lang="ru-RU" sz="1000" b="1" dirty="0" smtClean="0">
                <a:solidFill>
                  <a:srgbClr val="F8F8F8"/>
                </a:solidFill>
              </a:rPr>
              <a:t>+</a:t>
            </a:r>
            <a:r>
              <a:rPr lang="en-US" sz="1000" b="1" dirty="0" smtClean="0">
                <a:solidFill>
                  <a:srgbClr val="F8F8F8"/>
                </a:solidFill>
              </a:rPr>
              <a:t>7(924</a:t>
            </a:r>
            <a:r>
              <a:rPr lang="ru-RU" sz="1000" b="1" dirty="0" smtClean="0">
                <a:solidFill>
                  <a:srgbClr val="F8F8F8"/>
                </a:solidFill>
              </a:rPr>
              <a:t>)</a:t>
            </a:r>
            <a:r>
              <a:rPr lang="en-US" sz="1000" b="1" dirty="0" smtClean="0">
                <a:solidFill>
                  <a:srgbClr val="F8F8F8"/>
                </a:solidFill>
              </a:rPr>
              <a:t>3066999 </a:t>
            </a:r>
            <a:endParaRPr lang="ru-RU" sz="1000" b="1" dirty="0">
              <a:solidFill>
                <a:srgbClr val="F8F8F8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36" y="692696"/>
            <a:ext cx="5278065" cy="46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656"/>
            <a:ext cx="1352274" cy="47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6596" y="309762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ХАБАРОВСКОГО КРАЯ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728179" cy="88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382470"/>
              </p:ext>
            </p:extLst>
          </p:nvPr>
        </p:nvGraphicFramePr>
        <p:xfrm>
          <a:off x="457200" y="1340768"/>
          <a:ext cx="84352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Arial"/>
              </a:rPr>
              <a:t>Чем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/>
              </a:rPr>
              <a:t>руководствуемся с 1 </a:t>
            </a:r>
            <a:r>
              <a:rPr lang="ru-RU" sz="2800" dirty="0">
                <a:solidFill>
                  <a:srgbClr val="FF0000"/>
                </a:solidFill>
                <a:effectLst/>
                <a:latin typeface="Arial"/>
              </a:rPr>
              <a:t>сентября 2022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Arial"/>
              </a:rPr>
              <a:t>года?</a:t>
            </a:r>
            <a:endParaRPr lang="ru-RU" sz="2800" dirty="0">
              <a:solidFill>
                <a:srgbClr val="FF0000"/>
              </a:solidFill>
              <a:effectLst/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29600" cy="334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4780"/>
            <a:ext cx="7416964" cy="86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</a:rPr>
              <a:t>Топ-10 изменений в области обучения по охране труда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5081504"/>
              </p:ext>
            </p:extLst>
          </p:nvPr>
        </p:nvGraphicFramePr>
        <p:xfrm>
          <a:off x="971600" y="1556792"/>
          <a:ext cx="74888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/>
              </a:rPr>
              <a:t>Топ-10 изменений в области обучения по охране труда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4185869"/>
              </p:ext>
            </p:extLst>
          </p:nvPr>
        </p:nvGraphicFramePr>
        <p:xfrm>
          <a:off x="971600" y="1556792"/>
          <a:ext cx="74888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статье 219 Трудового кодекса РФ </a:t>
            </a:r>
            <a:r>
              <a:rPr lang="ru-RU" dirty="0">
                <a:solidFill>
                  <a:srgbClr val="C00000"/>
                </a:solidFill>
              </a:rPr>
              <a:t>обучение по охране труда </a:t>
            </a:r>
            <a:r>
              <a:rPr lang="ru-RU" dirty="0"/>
              <a:t>– это процесс получения работниками знаний, умений, навыков, позволяющих формировать и развивать необходимые компетенции с целью обеспечения безопасности труда, сохранения жизни и здоровья.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Обучение Охране труда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28724"/>
            <a:ext cx="8712968" cy="529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0" y="232375"/>
            <a:ext cx="8458200" cy="110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rmAutofit/>
          </a:bodyPr>
          <a:lstStyle/>
          <a:p>
            <a:r>
              <a:rPr lang="ru-RU" sz="1800" b="1" dirty="0"/>
              <a:t>Обучение по охране труда разделилось на 5 </a:t>
            </a:r>
            <a:r>
              <a:rPr lang="ru-RU" sz="1800" b="1" dirty="0" smtClean="0"/>
              <a:t>видов: </a:t>
            </a:r>
            <a:r>
              <a:rPr lang="ru-RU" sz="1800" dirty="0" smtClean="0"/>
              <a:t>обучение по охране труда у работодателя или в организации, оказывающей услуги по обучению по ОТ, обучение оказанию первой помощи, обучение по использованию/применению СИЗ, стажировка на РМ, инструктаж по ОТ.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сновные </a:t>
            </a:r>
            <a:r>
              <a:rPr lang="ru-RU" sz="3200" dirty="0">
                <a:solidFill>
                  <a:srgbClr val="FF0000"/>
                </a:solidFill>
                <a:effectLst/>
              </a:rPr>
              <a:t>нововведения Порядка обучения по ОТ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: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3"/>
          <a:stretch/>
        </p:blipFill>
        <p:spPr bwMode="auto">
          <a:xfrm>
            <a:off x="899592" y="2996952"/>
            <a:ext cx="7452444" cy="309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/>
          <a:lstStyle/>
          <a:p>
            <a:r>
              <a:rPr lang="ru-RU" dirty="0"/>
              <a:t>За нарушение требований порядка обучения привлекут к ответственности по ч. 3 ст. </a:t>
            </a:r>
            <a:r>
              <a:rPr lang="ru-RU" dirty="0">
                <a:hlinkClick r:id="rId2"/>
              </a:rPr>
              <a:t>5.27.1</a:t>
            </a:r>
            <a:r>
              <a:rPr lang="ru-RU" dirty="0"/>
              <a:t> КоАП РФ. Формулировка этой части статьи позволяет привлекать к ответственности и накладывать штраф за одного необученного сотрудника в размере до </a:t>
            </a:r>
            <a:r>
              <a:rPr lang="ru-RU" b="1" u="sng" dirty="0">
                <a:solidFill>
                  <a:srgbClr val="FF0000"/>
                </a:solidFill>
              </a:rPr>
              <a:t>130 000</a:t>
            </a: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.!!!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О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сновные </a:t>
            </a:r>
            <a:r>
              <a:rPr lang="ru-RU" sz="3200" dirty="0">
                <a:solidFill>
                  <a:srgbClr val="FF0000"/>
                </a:solidFill>
                <a:effectLst/>
              </a:rPr>
              <a:t>нововведения Порядка обучения по ОТ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: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27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обучения по охране труда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5" y="1268760"/>
            <a:ext cx="8856984" cy="482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/>
              <a:t>Инструктажи по охране труда делятся на 3 вида: вводный, на рабочем месте (первичный, повторный, внеплановый), целевой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</a:rPr>
              <a:t>Классификация инструктажей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792482"/>
            <a:ext cx="9217024" cy="506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rebuchet MS"/>
              </a:rPr>
              <a:t>В 2022 году действуют </a:t>
            </a:r>
            <a:r>
              <a:rPr lang="ru-RU" sz="3600" dirty="0">
                <a:solidFill>
                  <a:srgbClr val="FF0000"/>
                </a:solidFill>
                <a:latin typeface="Trebuchet MS"/>
              </a:rPr>
              <a:t>специальные Правила по охране труда в строительстве</a:t>
            </a:r>
            <a:r>
              <a:rPr lang="ru-RU" sz="3600" dirty="0">
                <a:solidFill>
                  <a:srgbClr val="000000"/>
                </a:solidFill>
                <a:latin typeface="Trebuchet MS"/>
              </a:rPr>
              <a:t>, утвержденные приказом </a:t>
            </a:r>
            <a:r>
              <a:rPr lang="ru-RU" sz="3600" dirty="0" err="1">
                <a:solidFill>
                  <a:srgbClr val="000000"/>
                </a:solidFill>
                <a:latin typeface="Trebuchet MS"/>
              </a:rPr>
              <a:t>Минтрудсоцзащиты</a:t>
            </a:r>
            <a:r>
              <a:rPr lang="ru-RU" sz="3600" dirty="0">
                <a:solidFill>
                  <a:srgbClr val="000000"/>
                </a:solidFill>
                <a:latin typeface="Trebuchet MS"/>
              </a:rPr>
              <a:t> России от 11.12.2020 № 883н (далее — </a:t>
            </a:r>
            <a:r>
              <a:rPr lang="ru-RU" sz="3600" dirty="0">
                <a:solidFill>
                  <a:srgbClr val="FF0000"/>
                </a:solidFill>
                <a:latin typeface="Trebuchet MS"/>
              </a:rPr>
              <a:t>Правила № 883н</a:t>
            </a:r>
            <a:r>
              <a:rPr lang="ru-RU" sz="3600" dirty="0">
                <a:solidFill>
                  <a:srgbClr val="000000"/>
                </a:solidFill>
                <a:latin typeface="Trebuchet MS"/>
              </a:rPr>
              <a:t>). 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52608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Основные нововведения Порядка обучения по ОТ: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Действие документов, подтверждающих проверку знаний требований ОТ, выданных в соответствии с Порядком 1/29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продолжают действовать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окончания срока их действия;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Переобучение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сотрудников в случае перевода их на другую должность или при изменении наименования рабочего места или структурного подразделения, если условия труда сохраняются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требуется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Основные нововведения Порядка обучения по ОТ: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связи с вступлением в силу </a:t>
            </a:r>
            <a:r>
              <a:rPr lang="ru-RU" dirty="0">
                <a:solidFill>
                  <a:srgbClr val="FF0000"/>
                </a:solidFill>
              </a:rPr>
              <a:t>с 1 сентября 2022 г. </a:t>
            </a:r>
            <a:r>
              <a:rPr lang="ru-RU" dirty="0"/>
              <a:t>новых нормативных правовых актов по охране труда </a:t>
            </a:r>
            <a:r>
              <a:rPr lang="ru-RU" dirty="0">
                <a:solidFill>
                  <a:srgbClr val="FF0000"/>
                </a:solidFill>
              </a:rPr>
              <a:t>работодатель самостоятельно принимает решение о необходимости проведения внеочередной проверки знаний требований охраны труда </a:t>
            </a:r>
            <a:r>
              <a:rPr lang="ru-RU" dirty="0"/>
              <a:t>работников в объеме тех новых нормативных правовых актов по охране труда, которые регулируют трудовую деятельность работников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sz="1900" dirty="0" smtClean="0"/>
              <a:t>(Письмо </a:t>
            </a:r>
            <a:r>
              <a:rPr lang="ru-RU" sz="1900" dirty="0"/>
              <a:t>Министерства труда и социальной защиты РФ от 27 июля 2022 г. N 15-2/ООГ-1744 О порядке обучения по охране труда и проверки знания требований охраны </a:t>
            </a:r>
            <a:r>
              <a:rPr lang="ru-RU" sz="1900" dirty="0" smtClean="0"/>
              <a:t>труда)</a:t>
            </a:r>
            <a:endParaRPr lang="ru-RU" sz="19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Основные нововведения Порядка обучения по ОТ: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Основные нововведения Порядка обучения по ОТ: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обучающих организаций появились новые, более жесткие требования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аккредитация, материально-техническая база, состав и требование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комиссиям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109728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работодатель самостоятельно проводит обучение работников по охране труда, он обязан уведомить об этом Минтруд и вносить сведения в специальный реестр (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 марта 2023 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что нужно сделать работодателю: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11258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21219"/>
            <a:ext cx="8229600" cy="324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Условия проведения обучения у работодателя</a:t>
            </a:r>
            <a:endParaRPr lang="ru-RU" dirty="0"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9766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 1 </a:t>
            </a:r>
            <a:r>
              <a:rPr lang="ru-RU" b="1" dirty="0"/>
              <a:t>сентября</a:t>
            </a:r>
            <a:r>
              <a:rPr lang="ru-RU" dirty="0"/>
              <a:t> </a:t>
            </a:r>
            <a:r>
              <a:rPr lang="ru-RU" b="1" dirty="0"/>
              <a:t>2022</a:t>
            </a:r>
            <a:r>
              <a:rPr lang="ru-RU" dirty="0"/>
              <a:t> года </a:t>
            </a:r>
            <a:r>
              <a:rPr lang="ru-RU" dirty="0" smtClean="0"/>
              <a:t>действуют </a:t>
            </a:r>
            <a:r>
              <a:rPr lang="ru-RU" dirty="0"/>
              <a:t>правила аккредитации и </a:t>
            </a:r>
            <a:r>
              <a:rPr lang="ru-RU" b="1" dirty="0"/>
              <a:t>требования</a:t>
            </a:r>
            <a:r>
              <a:rPr lang="ru-RU" dirty="0"/>
              <a:t> </a:t>
            </a:r>
            <a:r>
              <a:rPr lang="ru-RU" b="1" dirty="0"/>
              <a:t>к</a:t>
            </a:r>
            <a:r>
              <a:rPr lang="ru-RU" dirty="0"/>
              <a:t> </a:t>
            </a:r>
            <a:r>
              <a:rPr lang="ru-RU" dirty="0" err="1"/>
              <a:t>юрлицам</a:t>
            </a:r>
            <a:r>
              <a:rPr lang="ru-RU" dirty="0"/>
              <a:t> и ИП, оказывающим услуги </a:t>
            </a:r>
            <a:r>
              <a:rPr lang="ru-RU" b="1" dirty="0"/>
              <a:t>в</a:t>
            </a:r>
            <a:r>
              <a:rPr lang="ru-RU" dirty="0"/>
              <a:t> </a:t>
            </a:r>
            <a:r>
              <a:rPr lang="ru-RU" b="1" dirty="0"/>
              <a:t>области</a:t>
            </a:r>
            <a:r>
              <a:rPr lang="ru-RU" dirty="0"/>
              <a:t> </a:t>
            </a:r>
            <a:r>
              <a:rPr lang="ru-RU" b="1" dirty="0"/>
              <a:t>охраны</a:t>
            </a:r>
            <a:r>
              <a:rPr lang="ru-RU" dirty="0"/>
              <a:t> </a:t>
            </a:r>
            <a:r>
              <a:rPr lang="ru-RU" b="1" dirty="0"/>
              <a:t>труда</a:t>
            </a:r>
            <a:r>
              <a:rPr lang="ru-RU" dirty="0"/>
              <a:t>. По правилам </a:t>
            </a:r>
            <a:r>
              <a:rPr lang="ru-RU" dirty="0">
                <a:solidFill>
                  <a:srgbClr val="FF0000"/>
                </a:solidFill>
              </a:rPr>
              <a:t>работодатели будут оказывать услуги до 1 марта 2023 года</a:t>
            </a:r>
            <a:r>
              <a:rPr lang="ru-RU" dirty="0"/>
              <a:t>, после чего нужно подтвердить соответствие новым </a:t>
            </a:r>
            <a:r>
              <a:rPr lang="ru-RU" b="1" dirty="0"/>
              <a:t>требованиям</a:t>
            </a:r>
            <a:r>
              <a:rPr lang="ru-RU" dirty="0"/>
              <a:t>. Если работодатели не подтвердят соответствие </a:t>
            </a:r>
            <a:r>
              <a:rPr lang="ru-RU" b="1" dirty="0"/>
              <a:t>требованиям</a:t>
            </a:r>
            <a:r>
              <a:rPr lang="ru-RU" dirty="0"/>
              <a:t>, то их </a:t>
            </a:r>
            <a:r>
              <a:rPr lang="ru-RU" dirty="0">
                <a:solidFill>
                  <a:srgbClr val="FF0000"/>
                </a:solidFill>
              </a:rPr>
              <a:t>исключат</a:t>
            </a:r>
            <a:r>
              <a:rPr lang="ru-RU" dirty="0"/>
              <a:t> из реестра аккредитованных </a:t>
            </a:r>
            <a:r>
              <a:rPr lang="ru-RU" b="1" dirty="0"/>
              <a:t>организаций</a:t>
            </a: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с 1 сентября 2023 года</a:t>
            </a:r>
            <a:r>
              <a:rPr lang="ru-RU" dirty="0"/>
              <a:t>. ... </a:t>
            </a:r>
            <a:endParaRPr lang="ru-RU" dirty="0" smtClean="0"/>
          </a:p>
          <a:p>
            <a:pPr marL="109728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Кроме </a:t>
            </a:r>
            <a:r>
              <a:rPr lang="ru-RU" dirty="0"/>
              <a:t>того, в </a:t>
            </a:r>
            <a:r>
              <a:rPr lang="ru-RU" b="1" dirty="0"/>
              <a:t>организации</a:t>
            </a: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должны быть работники со стажем работы пять лет 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области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охраны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труда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b="1" dirty="0"/>
              <a:t>Источник: постановление Правительства от 16.12.2021 № 2334.</a:t>
            </a:r>
            <a:r>
              <a:rPr lang="ru-RU" dirty="0"/>
              <a:t>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/>
              <a:t>Микропредприятия</a:t>
            </a:r>
            <a:r>
              <a:rPr lang="ru-RU" sz="2800" dirty="0"/>
              <a:t> могут проводить обучение по ОТ через инструктажи </a:t>
            </a:r>
            <a:r>
              <a:rPr lang="ru-RU" sz="2800" dirty="0">
                <a:solidFill>
                  <a:srgbClr val="FF0000"/>
                </a:solidFill>
              </a:rPr>
              <a:t>на рабочем месте.</a:t>
            </a:r>
            <a:r>
              <a:rPr lang="ru-RU" sz="2800" dirty="0"/>
              <a:t> </a:t>
            </a:r>
            <a:endParaRPr lang="ru-RU" sz="2800" dirty="0" smtClean="0"/>
          </a:p>
          <a:p>
            <a:pPr marL="109728" indent="0">
              <a:buNone/>
            </a:pPr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 err="1"/>
              <a:t>микропредприятий</a:t>
            </a:r>
            <a:r>
              <a:rPr lang="ru-RU" sz="2800" dirty="0"/>
              <a:t> комиссия по проверке знаний </a:t>
            </a:r>
            <a:r>
              <a:rPr lang="ru-RU" sz="2800" dirty="0">
                <a:solidFill>
                  <a:srgbClr val="FF0000"/>
                </a:solidFill>
              </a:rPr>
              <a:t>не требуется</a:t>
            </a:r>
            <a:r>
              <a:rPr lang="ru-RU" sz="2800" dirty="0"/>
              <a:t>, достаточно ответственного за проведение инструктажей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Основные нововведения Порядка обучения по ОТ: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04695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Основные нововведения Порядка обучения по ОТ: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626311"/>
              </p:ext>
            </p:extLst>
          </p:nvPr>
        </p:nvGraphicFramePr>
        <p:xfrm>
          <a:off x="467544" y="1556792"/>
          <a:ext cx="850728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</a:rPr>
              <a:t>Основные нововведения Порядка обучения по ОТ: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368457"/>
              </p:ext>
            </p:extLst>
          </p:nvPr>
        </p:nvGraphicFramePr>
        <p:xfrm>
          <a:off x="457200" y="1052736"/>
          <a:ext cx="8229600" cy="495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268623"/>
              </p:ext>
            </p:extLst>
          </p:nvPr>
        </p:nvGraphicFramePr>
        <p:xfrm>
          <a:off x="457200" y="908720"/>
          <a:ext cx="8435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effectLst/>
              </a:rPr>
              <a:t>Кто проходит 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обучение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606116"/>
              </p:ext>
            </p:extLst>
          </p:nvPr>
        </p:nvGraphicFramePr>
        <p:xfrm>
          <a:off x="457200" y="1196752"/>
          <a:ext cx="83632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отрудники</a:t>
            </a:r>
            <a:r>
              <a:rPr lang="ru-RU" sz="32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которые должны учиться только в сторонних обучающих </a:t>
            </a:r>
            <a:r>
              <a:rPr lang="ru-RU" sz="3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организациях: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5496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Обратите внимание:</a:t>
            </a:r>
            <a:r>
              <a:rPr lang="ru-RU" b="0" dirty="0">
                <a:effectLst/>
              </a:rPr>
              <a:t> 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09662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</a:rPr>
              <a:t>Как составить программы </a:t>
            </a:r>
            <a:r>
              <a:rPr lang="ru-RU" sz="3600" dirty="0" smtClean="0">
                <a:solidFill>
                  <a:srgbClr val="FF0000"/>
                </a:solidFill>
                <a:effectLst/>
              </a:rPr>
              <a:t>обучения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7825141">
            <a:off x="-1491596" y="3274064"/>
            <a:ext cx="58705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программа обучения должна включать в себя: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12215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</a:rPr>
              <a:t>Как составить программы </a:t>
            </a:r>
            <a:r>
              <a:rPr lang="ru-RU" sz="3600" dirty="0" smtClean="0">
                <a:solidFill>
                  <a:srgbClr val="FF0000"/>
                </a:solidFill>
                <a:effectLst/>
              </a:rPr>
              <a:t>обучения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832588"/>
              </p:ext>
            </p:extLst>
          </p:nvPr>
        </p:nvGraphicFramePr>
        <p:xfrm>
          <a:off x="457200" y="188913"/>
          <a:ext cx="8229600" cy="581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5825" y="5373216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Обучение требованиям охраны </a:t>
            </a:r>
            <a:r>
              <a:rPr lang="ru-RU" b="1" dirty="0" smtClean="0"/>
              <a:t>труда  (40 часов)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9784" y="404664"/>
            <a:ext cx="17808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Обучение по общим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вопросам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функционированию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СУОТ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программа 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/>
              </a:rPr>
              <a:t> не менее16 часов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3451" y="404664"/>
            <a:ext cx="19143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безопасным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методам и приемам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выполнения работ при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воздействии ВОПФ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менее16 часов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201" y="296942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Обучение безопасным методам и приемам выполнения работ повышенной опасности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не установлена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64998"/>
              </p:ext>
            </p:extLst>
          </p:nvPr>
        </p:nvGraphicFramePr>
        <p:xfrm>
          <a:off x="-94566" y="1817680"/>
          <a:ext cx="8699126" cy="459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535"/>
                <a:gridCol w="2750244"/>
                <a:gridCol w="2751218"/>
                <a:gridCol w="2610129"/>
              </a:tblGrid>
              <a:tr h="2791536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</a:t>
                      </a:r>
                      <a:r>
                        <a:rPr kumimoji="0"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УЦ</a:t>
                      </a:r>
                      <a:endParaRPr lang="ru-RU" sz="1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1.Руководители и заместители, на которых возложены обязанности по ОТ</a:t>
                      </a:r>
                    </a:p>
                    <a:p>
                      <a:pPr lvl="0"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2.Руководителей структурных подразделений и их заместители</a:t>
                      </a:r>
                    </a:p>
                    <a:p>
                      <a:pPr lvl="0"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3.Специалисты по ОТ</a:t>
                      </a:r>
                    </a:p>
                    <a:p>
                      <a:pPr lvl="0"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4.Члены комитетов (комиссий) по ОТ</a:t>
                      </a:r>
                      <a:endParaRPr lang="ru-RU" sz="1400" b="1" dirty="0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kumimoji="0" lang="ru-RU" sz="1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1.Руководителей структурных подразделений и их заместителей</a:t>
                      </a:r>
                    </a:p>
                    <a:p>
                      <a:pPr rtl="0" fontAlgn="base"/>
                      <a:r>
                        <a:rPr kumimoji="0" lang="ru-RU" sz="1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2.Специалисты по ОТ (</a:t>
                      </a:r>
                      <a:r>
                        <a:rPr kumimoji="0" lang="ru-RU" sz="1400" b="1" i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если </a:t>
                      </a:r>
                      <a:r>
                        <a:rPr kumimoji="0" lang="ru-RU" sz="1400" b="1" i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офисники</a:t>
                      </a:r>
                      <a:r>
                        <a:rPr kumimoji="0" lang="ru-RU" sz="1400" b="1" i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могут быть освобождены</a:t>
                      </a:r>
                      <a:r>
                        <a:rPr kumimoji="0" lang="ru-RU" sz="1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rtl="0" fontAlgn="base"/>
                      <a:r>
                        <a:rPr kumimoji="0" lang="ru-RU" sz="1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3.Весь состав комиссии по проверке знаний</a:t>
                      </a:r>
                    </a:p>
                    <a:p>
                      <a:pPr rtl="0" fontAlgn="base"/>
                      <a:r>
                        <a:rPr kumimoji="0" lang="ru-RU" sz="1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4.Лица, проводящие инструктажи и обучение по ОТ</a:t>
                      </a:r>
                    </a:p>
                    <a:p>
                      <a:pPr rtl="0" fontAlgn="base"/>
                      <a:r>
                        <a:rPr kumimoji="0" lang="ru-RU" sz="1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5.Члены комитетов (комиссий) по ОТ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(п.53 и 54 Правил)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kumimoji="0" lang="ru-RU" sz="1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Лица, ответственные за организацию, выполнение и контроль работ повышенной опасности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(п.55 Правил)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650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силами орган-</a:t>
                      </a:r>
                      <a:r>
                        <a:rPr lang="ru-RU" sz="18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ции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Работники категории специалисты (если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офисники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могут быть освобождены)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Работники рабочих профессий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Работники, выполняющие работы повышенной опасности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 раз в 3 года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 раз в 3 года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ежегодно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Двойная стрелка влево/вправо 2"/>
          <p:cNvSpPr/>
          <p:nvPr/>
        </p:nvSpPr>
        <p:spPr>
          <a:xfrm>
            <a:off x="251520" y="6165304"/>
            <a:ext cx="8568952" cy="936104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Обучение требованиям охраны </a:t>
            </a:r>
            <a:r>
              <a:rPr lang="ru-RU" b="1" dirty="0" smtClean="0"/>
              <a:t>труда (не менее 40 часов)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793293"/>
              </p:ext>
            </p:extLst>
          </p:nvPr>
        </p:nvGraphicFramePr>
        <p:xfrm>
          <a:off x="457200" y="404663"/>
          <a:ext cx="8229600" cy="645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3744416"/>
                <a:gridCol w="3754760"/>
              </a:tblGrid>
              <a:tr h="12241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по использованию (применению) СИЗ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Не менее 16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правилам оказания первой помощи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не менее 8 часов</a:t>
                      </a:r>
                      <a:endParaRPr lang="ru-RU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19533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 в УЦ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Весь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 комиссии о проверке знаний по использованию (применению) СИЗ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Лица, проводящие обучение по использованию (применению) СИЗ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по ОТ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4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комитетов комиссий) по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     (п.38 и 40 Правил)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Весь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 комиссии о ПП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ОТ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Лица, проводящие обучение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(п.33 и 34 Правил)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</a:tr>
              <a:tr h="1195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 силами организации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Работники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, применяющие СИЗ, применение которых требует практических навыков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Работники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рабочих профессий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Лица, обязанные оказывать ПП в соответствие с требованиями НПА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Работники автотранспортных средств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Работники, которым НПА полагается уметь оказывать ПП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Работники, проводящие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инструктаж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Важно!</a:t>
                      </a:r>
                      <a:r>
                        <a:rPr lang="ru-RU" sz="1400" b="1" dirty="0" smtClean="0">
                          <a:solidFill>
                            <a:srgbClr val="F8F8F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обучающий должен иметь подготовку по программе повышения квалификации преподавателя по первой помощи.</a:t>
                      </a:r>
                      <a:endParaRPr lang="ru-RU" sz="1400" b="1" i="0" dirty="0" smtClean="0"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</a:tr>
              <a:tr h="62895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 раз в 3 года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 раз в 3 года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ru-RU" dirty="0"/>
              <a:t>В соответствии с новыми Правилами обучения по охране труда и проверки знания требований охраны труда, </a:t>
            </a:r>
            <a:r>
              <a:rPr lang="ru-RU" dirty="0" smtClean="0"/>
              <a:t>результаты </a:t>
            </a:r>
            <a:r>
              <a:rPr lang="ru-RU" dirty="0"/>
              <a:t>проверки знаний требований охраны труда в учебном центре и у работодателя оформляются </a:t>
            </a:r>
            <a:r>
              <a:rPr lang="ru-RU" dirty="0">
                <a:solidFill>
                  <a:srgbClr val="FF0000"/>
                </a:solidFill>
              </a:rPr>
              <a:t>протоколом</a:t>
            </a:r>
            <a:r>
              <a:rPr lang="ru-RU" dirty="0"/>
              <a:t> на бумажном носителе или в электронном виде с использованием электронной подписи</a:t>
            </a:r>
            <a:r>
              <a:rPr lang="ru-RU" dirty="0" smtClean="0"/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удостоверение </a:t>
            </a:r>
            <a:r>
              <a:rPr lang="ru-RU" sz="2800" b="1" dirty="0">
                <a:solidFill>
                  <a:srgbClr val="FF0000"/>
                </a:solidFill>
              </a:rPr>
              <a:t>не является </a:t>
            </a:r>
            <a:r>
              <a:rPr lang="ru-RU" sz="2800" b="1" dirty="0" smtClean="0">
                <a:solidFill>
                  <a:srgbClr val="FF0000"/>
                </a:solidFill>
              </a:rPr>
              <a:t>обязательным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</a:rPr>
              <a:t>Удостоверение по охране труда для руководителей и специалистов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72230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Информационное письмо для работодателей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Путеводитель законодательства по охране труда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425517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196752"/>
            <a:ext cx="6912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ДПО «Институт «Т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Тристика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ИНН 2724226623 ОГРН 1182724001965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Государственная лицензия № 27Л01 0001811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Хабаровск, ул. Ленинградская, д.53 корп.1 оф.31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tetristika.ru  info@ttristika.ru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+ 7 (4212) 91-09-18, + 7(4212) 91-09-19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091393"/>
              </p:ext>
            </p:extLst>
          </p:nvPr>
        </p:nvGraphicFramePr>
        <p:xfrm>
          <a:off x="467544" y="188640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653136"/>
            <a:ext cx="2088232" cy="6907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объекту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48227" y="4656935"/>
            <a:ext cx="2376264" cy="7347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енподрядные организации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4696759"/>
            <a:ext cx="2232248" cy="6949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Субподрядные организации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339752" y="4933837"/>
            <a:ext cx="504056" cy="19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24491" y="4914890"/>
            <a:ext cx="960675" cy="212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Основное </a:t>
            </a:r>
            <a:r>
              <a:rPr lang="ru-RU" dirty="0">
                <a:solidFill>
                  <a:srgbClr val="FF0000"/>
                </a:solidFill>
              </a:rPr>
              <a:t>отличие</a:t>
            </a:r>
            <a:r>
              <a:rPr lang="ru-RU" dirty="0"/>
              <a:t> организации охраны труда в строительстве</a:t>
            </a:r>
            <a:r>
              <a:rPr lang="ru-RU" dirty="0" smtClean="0"/>
              <a:t>  - участие</a:t>
            </a:r>
            <a:r>
              <a:rPr lang="ru-RU" dirty="0"/>
              <a:t> в производственном процессе </a:t>
            </a:r>
            <a:r>
              <a:rPr lang="ru-RU" dirty="0">
                <a:solidFill>
                  <a:srgbClr val="FF0000"/>
                </a:solidFill>
              </a:rPr>
              <a:t>различных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5584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24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930652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92907" y="6237312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9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002645"/>
              </p:ext>
            </p:extLst>
          </p:nvPr>
        </p:nvGraphicFramePr>
        <p:xfrm>
          <a:off x="555117" y="114613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873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Программы внутреннего обучения по охране труда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3933056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генподрядная организация должна обеспечивать безопасность работников, устанавливая для них те же требования охраны труда, что и заказчик</a:t>
            </a:r>
          </a:p>
        </p:txBody>
      </p:sp>
    </p:spTree>
    <p:extLst>
      <p:ext uri="{BB962C8B-B14F-4D97-AF65-F5344CB8AC3E}">
        <p14:creationId xmlns:p14="http://schemas.microsoft.com/office/powerpoint/2010/main" val="14081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Работники подрядных организаций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обязаны перед началом пройти </a:t>
            </a:r>
            <a:r>
              <a:rPr lang="ru-RU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вводный инструктаж</a:t>
            </a:r>
            <a:r>
              <a:rPr lang="ru-RU" dirty="0">
                <a:latin typeface="Arial" pitchFamily="34" charset="0"/>
                <a:cs typeface="Arial" pitchFamily="34" charset="0"/>
              </a:rPr>
              <a:t> по охране труда </a:t>
            </a: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организации-заказчике</a:t>
            </a:r>
            <a:r>
              <a:rPr lang="ru-RU" dirty="0">
                <a:latin typeface="Arial" pitchFamily="34" charset="0"/>
                <a:cs typeface="Arial" pitchFamily="34" charset="0"/>
              </a:rPr>
              <a:t>. На вводном инструктаже специалист по охране труда или другое уполномоченное лицо организации-заказчика расскажет работникам подрядчика </a:t>
            </a:r>
            <a:r>
              <a:rPr lang="ru-RU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 имеющихся опасностях и рисках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ответственный </a:t>
            </a:r>
            <a:r>
              <a:rPr lang="ru-RU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руководитель работ </a:t>
            </a: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подрядной организации</a:t>
            </a:r>
            <a:r>
              <a:rPr lang="ru-RU" dirty="0">
                <a:latin typeface="Arial" pitchFamily="34" charset="0"/>
                <a:cs typeface="Arial" pitchFamily="34" charset="0"/>
              </a:rPr>
              <a:t> обязан провести перед работниками </a:t>
            </a:r>
            <a:r>
              <a:rPr lang="ru-RU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первичный инструктаж на рабочем месте</a:t>
            </a:r>
            <a:r>
              <a:rPr lang="ru-RU" dirty="0">
                <a:latin typeface="Arial" pitchFamily="34" charset="0"/>
                <a:cs typeface="Arial" pitchFamily="34" charset="0"/>
              </a:rPr>
              <a:t>, а затем ознакомить работников с мероприятиями по безопасности производства работ и провести с ними </a:t>
            </a:r>
            <a:r>
              <a:rPr lang="ru-RU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целевой инструктаж</a:t>
            </a:r>
            <a:r>
              <a:rPr lang="ru-RU" dirty="0">
                <a:latin typeface="Arial" pitchFamily="34" charset="0"/>
                <a:cs typeface="Arial" pitchFamily="34" charset="0"/>
              </a:rPr>
              <a:t> по охране труда с оформлением записи в наряде-допуске.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  <a:latin typeface="Arial"/>
              </a:rPr>
              <a:t>Чем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/>
              </a:rPr>
              <a:t>мы руководствуемся с 1 </a:t>
            </a:r>
            <a:r>
              <a:rPr lang="ru-RU" sz="3200" dirty="0">
                <a:solidFill>
                  <a:srgbClr val="FF0000"/>
                </a:solidFill>
                <a:effectLst/>
                <a:latin typeface="Arial"/>
              </a:rPr>
              <a:t>сентября 2022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/>
              </a:rPr>
              <a:t>года?</a:t>
            </a:r>
            <a:endParaRPr lang="ru-RU" sz="3200" dirty="0">
              <a:solidFill>
                <a:srgbClr val="FF0000"/>
              </a:solidFill>
              <a:effectLst/>
              <a:latin typeface="Arial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965171"/>
              </p:ext>
            </p:extLst>
          </p:nvPr>
        </p:nvGraphicFramePr>
        <p:xfrm>
          <a:off x="457200" y="1481138"/>
          <a:ext cx="8435280" cy="461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5" y="1673957"/>
            <a:ext cx="76483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61" y="3012198"/>
            <a:ext cx="93610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90" y="4909800"/>
            <a:ext cx="720080" cy="91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1373-5F53-49D6-900A-B40712E3C83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7">
      <a:dk1>
        <a:sysClr val="windowText" lastClr="000000"/>
      </a:dk1>
      <a:lt1>
        <a:srgbClr val="DEF5FA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</TotalTime>
  <Words>1667</Words>
  <Application>Microsoft Office PowerPoint</Application>
  <PresentationFormat>Экран (4:3)</PresentationFormat>
  <Paragraphs>258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 внутреннего обучения по охране труда</vt:lpstr>
      <vt:lpstr>Презентация PowerPoint</vt:lpstr>
      <vt:lpstr>Чем мы руководствуемся с 1 сентября 2022 года?</vt:lpstr>
      <vt:lpstr>Чем руководствуемся с 1 сентября 2022 года?</vt:lpstr>
      <vt:lpstr>Презентация PowerPoint</vt:lpstr>
      <vt:lpstr>Топ-10 изменений в области обучения по охране труда</vt:lpstr>
      <vt:lpstr>Топ-10 изменений в области обучения по охране труда</vt:lpstr>
      <vt:lpstr>Обучение Охране труда</vt:lpstr>
      <vt:lpstr>Презентация PowerPoint</vt:lpstr>
      <vt:lpstr>Основные нововведения Порядка обучения по ОТ:</vt:lpstr>
      <vt:lpstr>Основные нововведения Порядка обучения по ОТ:</vt:lpstr>
      <vt:lpstr>Виды обучения по охране труда</vt:lpstr>
      <vt:lpstr>Классификация инструктажей </vt:lpstr>
      <vt:lpstr>Основные нововведения Порядка обучения по ОТ:</vt:lpstr>
      <vt:lpstr>Основные нововведения Порядка обучения по ОТ:</vt:lpstr>
      <vt:lpstr>Основные нововведения Порядка обучения по ОТ:</vt:lpstr>
      <vt:lpstr>Основные нововведения Порядка обучения по ОТ:</vt:lpstr>
      <vt:lpstr>что нужно сделать работодателю:</vt:lpstr>
      <vt:lpstr>Условия проведения обучения у работодателя</vt:lpstr>
      <vt:lpstr>Презентация PowerPoint</vt:lpstr>
      <vt:lpstr>Основные нововведения Порядка обучения по ОТ:</vt:lpstr>
      <vt:lpstr>Основные нововведения Порядка обучения по ОТ:</vt:lpstr>
      <vt:lpstr>Основные нововведения Порядка обучения по ОТ:</vt:lpstr>
      <vt:lpstr>Кто проходит обучение</vt:lpstr>
      <vt:lpstr>Сотрудники, которые должны учиться только в сторонних обучающих организациях:</vt:lpstr>
      <vt:lpstr>Обратите внимание: </vt:lpstr>
      <vt:lpstr>Как составить программы обучения</vt:lpstr>
      <vt:lpstr>Как составить программы обучения</vt:lpstr>
      <vt:lpstr>Презентация PowerPoint</vt:lpstr>
      <vt:lpstr>Презентация PowerPoint</vt:lpstr>
      <vt:lpstr>Удостоверение по охране труда для руководителей и специалистов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manager</dc:creator>
  <cp:lastModifiedBy>manager</cp:lastModifiedBy>
  <cp:revision>123</cp:revision>
  <dcterms:created xsi:type="dcterms:W3CDTF">2022-04-20T07:18:14Z</dcterms:created>
  <dcterms:modified xsi:type="dcterms:W3CDTF">2022-10-20T06:19:31Z</dcterms:modified>
</cp:coreProperties>
</file>